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31"/>
  </p:notesMasterIdLst>
  <p:sldIdLst>
    <p:sldId id="289" r:id="rId2"/>
    <p:sldId id="287" r:id="rId3"/>
    <p:sldId id="257" r:id="rId4"/>
    <p:sldId id="258" r:id="rId5"/>
    <p:sldId id="264" r:id="rId6"/>
    <p:sldId id="265" r:id="rId7"/>
    <p:sldId id="266" r:id="rId8"/>
    <p:sldId id="260" r:id="rId9"/>
    <p:sldId id="267" r:id="rId10"/>
    <p:sldId id="273" r:id="rId11"/>
    <p:sldId id="268" r:id="rId12"/>
    <p:sldId id="269" r:id="rId13"/>
    <p:sldId id="274" r:id="rId14"/>
    <p:sldId id="270" r:id="rId15"/>
    <p:sldId id="275" r:id="rId16"/>
    <p:sldId id="276" r:id="rId17"/>
    <p:sldId id="277" r:id="rId18"/>
    <p:sldId id="278" r:id="rId19"/>
    <p:sldId id="279" r:id="rId20"/>
    <p:sldId id="261" r:id="rId21"/>
    <p:sldId id="280" r:id="rId22"/>
    <p:sldId id="281" r:id="rId23"/>
    <p:sldId id="282" r:id="rId24"/>
    <p:sldId id="283" r:id="rId25"/>
    <p:sldId id="262" r:id="rId26"/>
    <p:sldId id="284" r:id="rId27"/>
    <p:sldId id="285" r:id="rId28"/>
    <p:sldId id="286" r:id="rId29"/>
    <p:sldId id="263" r:id="rId30"/>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p:restoredTop sz="94649"/>
  </p:normalViewPr>
  <p:slideViewPr>
    <p:cSldViewPr snapToGrid="0" snapToObjects="1">
      <p:cViewPr varScale="1">
        <p:scale>
          <a:sx n="102" d="100"/>
          <a:sy n="102" d="100"/>
        </p:scale>
        <p:origin x="1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EB272-4DEB-8D47-9E40-89508F3CDD4E}" type="datetimeFigureOut">
              <a:rPr lang="en-US" smtClean="0"/>
              <a:t>6/22/22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084E9-4CBA-1F4F-9AF9-5D6E59D5AC06}" type="slidenum">
              <a:rPr lang="en-US" smtClean="0"/>
              <a:t>‹#›</a:t>
            </a:fld>
            <a:endParaRPr lang="en-US"/>
          </a:p>
        </p:txBody>
      </p:sp>
    </p:spTree>
    <p:extLst>
      <p:ext uri="{BB962C8B-B14F-4D97-AF65-F5344CB8AC3E}">
        <p14:creationId xmlns:p14="http://schemas.microsoft.com/office/powerpoint/2010/main" val="339821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D059B4-5F81-E547-B0B9-73D4179C327F}" type="datetime1">
              <a:rPr lang="en-US" smtClean="0"/>
              <a:t>6/22/22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162899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CD513-4920-7643-BB48-BBC23398CC9E}" type="datetime1">
              <a:rPr lang="en-US" smtClean="0"/>
              <a:t>6/22/22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286579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029F9-4F33-194F-9683-6C55718B7007}" type="datetime1">
              <a:rPr lang="en-US" smtClean="0"/>
              <a:t>6/22/22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100166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01585-8A2E-DE49-A668-25DB6E1E5D67}" type="datetime1">
              <a:rPr lang="en-US" smtClean="0"/>
              <a:t>6/22/22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197555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022AF1-BA66-CC4D-8CAC-890FD4431766}" type="datetime1">
              <a:rPr lang="en-US" smtClean="0"/>
              <a:t>6/22/22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305872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C26982-959A-CC40-8603-C11A780C73C2}" type="datetime1">
              <a:rPr lang="en-US" smtClean="0"/>
              <a:t>6/22/22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292488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37F1FC-8B1E-D749-B2E1-657FA1F0B5C2}" type="datetime1">
              <a:rPr lang="en-US" smtClean="0"/>
              <a:t>6/22/22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2095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94CFDF-F11D-3144-93AC-344AA20E2191}" type="datetime1">
              <a:rPr lang="en-US" smtClean="0"/>
              <a:t>6/22/22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75794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8FC19-DBD2-7844-A230-F05ADE1C69DA}" type="datetime1">
              <a:rPr lang="en-US" smtClean="0"/>
              <a:t>6/22/22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79135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8A92B-4991-1A47-900D-D8D0E78902FE}" type="datetime1">
              <a:rPr lang="en-US" smtClean="0"/>
              <a:t>6/22/22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209203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58DB5E-62C1-F047-9E0D-38561E3324D1}" type="datetime1">
              <a:rPr lang="en-US" smtClean="0"/>
              <a:t>6/22/22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DFD73-182D-8C4F-967E-C5EF50B0C0B9}" type="slidenum">
              <a:rPr lang="en-US" smtClean="0"/>
              <a:t>‹#›</a:t>
            </a:fld>
            <a:endParaRPr lang="en-US"/>
          </a:p>
        </p:txBody>
      </p:sp>
    </p:spTree>
    <p:extLst>
      <p:ext uri="{BB962C8B-B14F-4D97-AF65-F5344CB8AC3E}">
        <p14:creationId xmlns:p14="http://schemas.microsoft.com/office/powerpoint/2010/main" val="393667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E1E07-2B72-FE41-BBBC-F94CC9D80607}" type="datetime1">
              <a:rPr lang="en-US" smtClean="0"/>
              <a:t>6/22/22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DFD73-182D-8C4F-967E-C5EF50B0C0B9}" type="slidenum">
              <a:rPr lang="en-US" smtClean="0"/>
              <a:t>‹#›</a:t>
            </a:fld>
            <a:endParaRPr lang="en-US"/>
          </a:p>
        </p:txBody>
      </p:sp>
    </p:spTree>
    <p:extLst>
      <p:ext uri="{BB962C8B-B14F-4D97-AF65-F5344CB8AC3E}">
        <p14:creationId xmlns:p14="http://schemas.microsoft.com/office/powerpoint/2010/main" val="2283596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rketlinks.org/resources/market-systems-resilience-learning-resources-series" TargetMode="External"/><Relationship Id="rId2" Type="http://schemas.openxmlformats.org/officeDocument/2006/relationships/hyperlink" Target="http://www.marketlinks.org/resources/cartoon-learning-series" TargetMode="External"/><Relationship Id="rId1" Type="http://schemas.openxmlformats.org/officeDocument/2006/relationships/slideLayout" Target="../slideLayouts/slideLayout7.xml"/><Relationship Id="rId4" Type="http://schemas.openxmlformats.org/officeDocument/2006/relationships/hyperlink" Target="http://www.vikarainstitute.org/cartoon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424804-A25C-A64C-8DF6-43110241019C}"/>
              </a:ext>
            </a:extLst>
          </p:cNvPr>
          <p:cNvSpPr>
            <a:spLocks noGrp="1"/>
          </p:cNvSpPr>
          <p:nvPr>
            <p:ph type="sldNum" sz="quarter" idx="12"/>
          </p:nvPr>
        </p:nvSpPr>
        <p:spPr/>
        <p:txBody>
          <a:bodyPr/>
          <a:lstStyle/>
          <a:p>
            <a:fld id="{683DFD73-182D-8C4F-967E-C5EF50B0C0B9}" type="slidenum">
              <a:rPr lang="en-US" smtClean="0"/>
              <a:t>0</a:t>
            </a:fld>
            <a:endParaRPr lang="en-US"/>
          </a:p>
        </p:txBody>
      </p:sp>
      <p:pic>
        <p:nvPicPr>
          <p:cNvPr id="6" name="Picture 5">
            <a:extLst>
              <a:ext uri="{FF2B5EF4-FFF2-40B4-BE49-F238E27FC236}">
                <a16:creationId xmlns:a16="http://schemas.microsoft.com/office/drawing/2014/main" id="{7B7A7968-B689-EC46-966A-F6B5B8718733}"/>
              </a:ext>
            </a:extLst>
          </p:cNvPr>
          <p:cNvPicPr>
            <a:picLocks noChangeAspect="1"/>
          </p:cNvPicPr>
          <p:nvPr/>
        </p:nvPicPr>
        <p:blipFill>
          <a:blip r:embed="rId2"/>
          <a:stretch>
            <a:fillRect/>
          </a:stretch>
        </p:blipFill>
        <p:spPr>
          <a:xfrm>
            <a:off x="130665" y="166047"/>
            <a:ext cx="2970412" cy="646501"/>
          </a:xfrm>
          <a:prstGeom prst="rect">
            <a:avLst/>
          </a:prstGeom>
        </p:spPr>
      </p:pic>
      <p:pic>
        <p:nvPicPr>
          <p:cNvPr id="7" name="Picture 6">
            <a:extLst>
              <a:ext uri="{FF2B5EF4-FFF2-40B4-BE49-F238E27FC236}">
                <a16:creationId xmlns:a16="http://schemas.microsoft.com/office/drawing/2014/main" id="{E2DA8826-36D0-1748-B4B2-C1F46578033A}"/>
              </a:ext>
            </a:extLst>
          </p:cNvPr>
          <p:cNvPicPr>
            <a:picLocks noChangeAspect="1"/>
          </p:cNvPicPr>
          <p:nvPr/>
        </p:nvPicPr>
        <p:blipFill>
          <a:blip r:embed="rId3"/>
          <a:stretch>
            <a:fillRect/>
          </a:stretch>
        </p:blipFill>
        <p:spPr>
          <a:xfrm>
            <a:off x="7044168" y="132974"/>
            <a:ext cx="1898811" cy="691315"/>
          </a:xfrm>
          <a:prstGeom prst="rect">
            <a:avLst/>
          </a:prstGeom>
        </p:spPr>
      </p:pic>
      <p:grpSp>
        <p:nvGrpSpPr>
          <p:cNvPr id="5" name="Group 4">
            <a:extLst>
              <a:ext uri="{FF2B5EF4-FFF2-40B4-BE49-F238E27FC236}">
                <a16:creationId xmlns:a16="http://schemas.microsoft.com/office/drawing/2014/main" id="{CFDE02C8-2075-5849-A87D-15695748BAF6}"/>
              </a:ext>
            </a:extLst>
          </p:cNvPr>
          <p:cNvGrpSpPr/>
          <p:nvPr/>
        </p:nvGrpSpPr>
        <p:grpSpPr>
          <a:xfrm>
            <a:off x="0" y="850900"/>
            <a:ext cx="9144000" cy="6007100"/>
            <a:chOff x="0" y="850900"/>
            <a:chExt cx="9144000" cy="6007100"/>
          </a:xfrm>
        </p:grpSpPr>
        <p:pic>
          <p:nvPicPr>
            <p:cNvPr id="1026" name="Picture 2" descr="https://lh4.googleusercontent.com/jnU5GNcTh_n5VIHGoW2Zl4tuNo1m8NSf9IstGNxT7mNSKrB2efjs_ihebhhYGQyitfWGhbQ3fu6fwFg9UfKZlg-iAY3n0D4A53c83qneOaqdLJjH_WXNZNaX6oImFZCPfKuG2rXL7BE6eJ0PNg">
              <a:extLst>
                <a:ext uri="{FF2B5EF4-FFF2-40B4-BE49-F238E27FC236}">
                  <a16:creationId xmlns:a16="http://schemas.microsoft.com/office/drawing/2014/main" id="{D2120069-A63E-424D-8A1C-BE8618CFB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0900"/>
              <a:ext cx="9144000" cy="6007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31F34-A6AD-4C4C-B0B7-87A089468A18}"/>
                </a:ext>
              </a:extLst>
            </p:cNvPr>
            <p:cNvSpPr txBox="1"/>
            <p:nvPr/>
          </p:nvSpPr>
          <p:spPr>
            <a:xfrm>
              <a:off x="2430694" y="2630046"/>
              <a:ext cx="4522124" cy="1877437"/>
            </a:xfrm>
            <a:prstGeom prst="rect">
              <a:avLst/>
            </a:prstGeom>
            <a:noFill/>
          </p:spPr>
          <p:txBody>
            <a:bodyPr wrap="square" rtlCol="0">
              <a:spAutoFit/>
            </a:bodyPr>
            <a:lstStyle/>
            <a:p>
              <a:pPr algn="ctr"/>
              <a:r>
                <a:rPr lang="en-US" sz="3600" dirty="0">
                  <a:solidFill>
                    <a:schemeClr val="bg1"/>
                  </a:solidFill>
                  <a:latin typeface="Arial Rounded MT Bold" panose="020F0704030504030204" pitchFamily="34" charset="77"/>
                </a:rPr>
                <a:t>Market Systems Resilience</a:t>
              </a:r>
            </a:p>
            <a:p>
              <a:pPr algn="ctr"/>
              <a:endParaRPr lang="en-US" sz="1600" dirty="0">
                <a:solidFill>
                  <a:schemeClr val="bg1"/>
                </a:solidFill>
                <a:latin typeface="Arial Rounded MT Bold" panose="020F0704030504030204" pitchFamily="34" charset="77"/>
              </a:endParaRPr>
            </a:p>
            <a:p>
              <a:pPr algn="ctr"/>
              <a:r>
                <a:rPr lang="en-US" sz="2800" dirty="0">
                  <a:solidFill>
                    <a:schemeClr val="bg1"/>
                  </a:solidFill>
                  <a:latin typeface="Arial Rounded MT Bold" panose="020F0704030504030204" pitchFamily="34" charset="77"/>
                </a:rPr>
                <a:t>An Introduction </a:t>
              </a:r>
            </a:p>
          </p:txBody>
        </p:sp>
        <p:sp>
          <p:nvSpPr>
            <p:cNvPr id="9" name="TextBox 8">
              <a:extLst>
                <a:ext uri="{FF2B5EF4-FFF2-40B4-BE49-F238E27FC236}">
                  <a16:creationId xmlns:a16="http://schemas.microsoft.com/office/drawing/2014/main" id="{6BCB376C-585E-B44F-9DF1-2B764DF00C37}"/>
                </a:ext>
              </a:extLst>
            </p:cNvPr>
            <p:cNvSpPr txBox="1"/>
            <p:nvPr/>
          </p:nvSpPr>
          <p:spPr>
            <a:xfrm>
              <a:off x="2207379" y="1030099"/>
              <a:ext cx="4745439" cy="307777"/>
            </a:xfrm>
            <a:prstGeom prst="rect">
              <a:avLst/>
            </a:prstGeom>
            <a:noFill/>
          </p:spPr>
          <p:txBody>
            <a:bodyPr wrap="square" rtlCol="0">
              <a:spAutoFit/>
            </a:bodyPr>
            <a:lstStyle/>
            <a:p>
              <a:pPr algn="ctr"/>
              <a:r>
                <a:rPr lang="en-US" sz="1400" dirty="0">
                  <a:solidFill>
                    <a:schemeClr val="bg1"/>
                  </a:solidFill>
                  <a:latin typeface="Arial Rounded MT Bold" panose="020F0704030504030204" pitchFamily="34" charset="77"/>
                </a:rPr>
                <a:t>Cartoon #1 in the Market Systems Learning Series</a:t>
              </a:r>
            </a:p>
          </p:txBody>
        </p:sp>
      </p:grpSp>
    </p:spTree>
    <p:extLst>
      <p:ext uri="{BB962C8B-B14F-4D97-AF65-F5344CB8AC3E}">
        <p14:creationId xmlns:p14="http://schemas.microsoft.com/office/powerpoint/2010/main" val="120325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C6D943-68A0-5D47-AC9B-E1A456B1035E}"/>
              </a:ext>
            </a:extLst>
          </p:cNvPr>
          <p:cNvPicPr>
            <a:picLocks noChangeAspect="1"/>
          </p:cNvPicPr>
          <p:nvPr/>
        </p:nvPicPr>
        <p:blipFill rotWithShape="1">
          <a:blip r:embed="rId2"/>
          <a:srcRect l="48192" b="23915"/>
          <a:stretch/>
        </p:blipFill>
        <p:spPr>
          <a:xfrm>
            <a:off x="713983" y="1"/>
            <a:ext cx="7265095" cy="6868816"/>
          </a:xfrm>
          <a:prstGeom prst="rect">
            <a:avLst/>
          </a:prstGeom>
        </p:spPr>
      </p:pic>
      <p:sp>
        <p:nvSpPr>
          <p:cNvPr id="3" name="Slide Number Placeholder 2">
            <a:extLst>
              <a:ext uri="{FF2B5EF4-FFF2-40B4-BE49-F238E27FC236}">
                <a16:creationId xmlns:a16="http://schemas.microsoft.com/office/drawing/2014/main" id="{E455A312-C21C-2345-8BD0-D8FBD4D19540}"/>
              </a:ext>
            </a:extLst>
          </p:cNvPr>
          <p:cNvSpPr>
            <a:spLocks noGrp="1"/>
          </p:cNvSpPr>
          <p:nvPr>
            <p:ph type="sldNum" sz="quarter" idx="12"/>
          </p:nvPr>
        </p:nvSpPr>
        <p:spPr/>
        <p:txBody>
          <a:bodyPr/>
          <a:lstStyle/>
          <a:p>
            <a:fld id="{683DFD73-182D-8C4F-967E-C5EF50B0C0B9}" type="slidenum">
              <a:rPr lang="en-US" smtClean="0"/>
              <a:t>9</a:t>
            </a:fld>
            <a:endParaRPr lang="en-US"/>
          </a:p>
        </p:txBody>
      </p:sp>
    </p:spTree>
    <p:extLst>
      <p:ext uri="{BB962C8B-B14F-4D97-AF65-F5344CB8AC3E}">
        <p14:creationId xmlns:p14="http://schemas.microsoft.com/office/powerpoint/2010/main" val="388861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8857D5-9EA0-8A44-8B25-FA4730DB0FD0}"/>
              </a:ext>
            </a:extLst>
          </p:cNvPr>
          <p:cNvPicPr>
            <a:picLocks noChangeAspect="1"/>
          </p:cNvPicPr>
          <p:nvPr/>
        </p:nvPicPr>
        <p:blipFill>
          <a:blip r:embed="rId2"/>
          <a:stretch>
            <a:fillRect/>
          </a:stretch>
        </p:blipFill>
        <p:spPr>
          <a:xfrm>
            <a:off x="1911595" y="0"/>
            <a:ext cx="5237378" cy="6858000"/>
          </a:xfrm>
          <a:prstGeom prst="rect">
            <a:avLst/>
          </a:prstGeom>
        </p:spPr>
      </p:pic>
      <p:sp>
        <p:nvSpPr>
          <p:cNvPr id="4" name="Slide Number Placeholder 3">
            <a:extLst>
              <a:ext uri="{FF2B5EF4-FFF2-40B4-BE49-F238E27FC236}">
                <a16:creationId xmlns:a16="http://schemas.microsoft.com/office/drawing/2014/main" id="{F1093373-3798-4F48-ADB0-D00427038FBA}"/>
              </a:ext>
            </a:extLst>
          </p:cNvPr>
          <p:cNvSpPr>
            <a:spLocks noGrp="1"/>
          </p:cNvSpPr>
          <p:nvPr>
            <p:ph type="sldNum" sz="quarter" idx="12"/>
          </p:nvPr>
        </p:nvSpPr>
        <p:spPr/>
        <p:txBody>
          <a:bodyPr/>
          <a:lstStyle/>
          <a:p>
            <a:fld id="{683DFD73-182D-8C4F-967E-C5EF50B0C0B9}" type="slidenum">
              <a:rPr lang="en-US" smtClean="0"/>
              <a:t>10</a:t>
            </a:fld>
            <a:endParaRPr lang="en-US"/>
          </a:p>
        </p:txBody>
      </p:sp>
    </p:spTree>
    <p:extLst>
      <p:ext uri="{BB962C8B-B14F-4D97-AF65-F5344CB8AC3E}">
        <p14:creationId xmlns:p14="http://schemas.microsoft.com/office/powerpoint/2010/main" val="277303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99529-EC91-ED46-98FE-460AC6316846}"/>
              </a:ext>
            </a:extLst>
          </p:cNvPr>
          <p:cNvPicPr>
            <a:picLocks noChangeAspect="1"/>
          </p:cNvPicPr>
          <p:nvPr/>
        </p:nvPicPr>
        <p:blipFill rotWithShape="1">
          <a:blip r:embed="rId2"/>
          <a:srcRect t="26807" r="48547" b="1"/>
          <a:stretch/>
        </p:blipFill>
        <p:spPr>
          <a:xfrm>
            <a:off x="948098" y="0"/>
            <a:ext cx="7258093" cy="6858000"/>
          </a:xfrm>
          <a:prstGeom prst="rect">
            <a:avLst/>
          </a:prstGeom>
        </p:spPr>
      </p:pic>
      <p:sp>
        <p:nvSpPr>
          <p:cNvPr id="4" name="Slide Number Placeholder 3">
            <a:extLst>
              <a:ext uri="{FF2B5EF4-FFF2-40B4-BE49-F238E27FC236}">
                <a16:creationId xmlns:a16="http://schemas.microsoft.com/office/drawing/2014/main" id="{FA0CBB9A-A83B-7A4A-8DB5-AF7B4A0E1AE0}"/>
              </a:ext>
            </a:extLst>
          </p:cNvPr>
          <p:cNvSpPr>
            <a:spLocks noGrp="1"/>
          </p:cNvSpPr>
          <p:nvPr>
            <p:ph type="sldNum" sz="quarter" idx="12"/>
          </p:nvPr>
        </p:nvSpPr>
        <p:spPr/>
        <p:txBody>
          <a:bodyPr/>
          <a:lstStyle/>
          <a:p>
            <a:fld id="{683DFD73-182D-8C4F-967E-C5EF50B0C0B9}" type="slidenum">
              <a:rPr lang="en-US" smtClean="0"/>
              <a:t>11</a:t>
            </a:fld>
            <a:endParaRPr lang="en-US"/>
          </a:p>
        </p:txBody>
      </p:sp>
    </p:spTree>
    <p:extLst>
      <p:ext uri="{BB962C8B-B14F-4D97-AF65-F5344CB8AC3E}">
        <p14:creationId xmlns:p14="http://schemas.microsoft.com/office/powerpoint/2010/main" val="157150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99529-EC91-ED46-98FE-460AC6316846}"/>
              </a:ext>
            </a:extLst>
          </p:cNvPr>
          <p:cNvPicPr>
            <a:picLocks noChangeAspect="1"/>
          </p:cNvPicPr>
          <p:nvPr/>
        </p:nvPicPr>
        <p:blipFill rotWithShape="1">
          <a:blip r:embed="rId2"/>
          <a:srcRect l="50004" t="4029"/>
          <a:stretch/>
        </p:blipFill>
        <p:spPr>
          <a:xfrm>
            <a:off x="1791220" y="0"/>
            <a:ext cx="5378705" cy="6858000"/>
          </a:xfrm>
          <a:prstGeom prst="rect">
            <a:avLst/>
          </a:prstGeom>
        </p:spPr>
      </p:pic>
      <p:sp>
        <p:nvSpPr>
          <p:cNvPr id="3" name="Slide Number Placeholder 2">
            <a:extLst>
              <a:ext uri="{FF2B5EF4-FFF2-40B4-BE49-F238E27FC236}">
                <a16:creationId xmlns:a16="http://schemas.microsoft.com/office/drawing/2014/main" id="{B4D651C1-1177-B24B-98E6-7B43F19733F3}"/>
              </a:ext>
            </a:extLst>
          </p:cNvPr>
          <p:cNvSpPr>
            <a:spLocks noGrp="1"/>
          </p:cNvSpPr>
          <p:nvPr>
            <p:ph type="sldNum" sz="quarter" idx="12"/>
          </p:nvPr>
        </p:nvSpPr>
        <p:spPr/>
        <p:txBody>
          <a:bodyPr/>
          <a:lstStyle/>
          <a:p>
            <a:fld id="{683DFD73-182D-8C4F-967E-C5EF50B0C0B9}" type="slidenum">
              <a:rPr lang="en-US" smtClean="0"/>
              <a:t>12</a:t>
            </a:fld>
            <a:endParaRPr lang="en-US"/>
          </a:p>
        </p:txBody>
      </p:sp>
    </p:spTree>
    <p:extLst>
      <p:ext uri="{BB962C8B-B14F-4D97-AF65-F5344CB8AC3E}">
        <p14:creationId xmlns:p14="http://schemas.microsoft.com/office/powerpoint/2010/main" val="389747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E1BF830-66B1-8F43-8BB9-D1FCA921C3C3}"/>
              </a:ext>
            </a:extLst>
          </p:cNvPr>
          <p:cNvPicPr>
            <a:picLocks noChangeAspect="1"/>
          </p:cNvPicPr>
          <p:nvPr/>
        </p:nvPicPr>
        <p:blipFill>
          <a:blip r:embed="rId2"/>
          <a:stretch>
            <a:fillRect/>
          </a:stretch>
        </p:blipFill>
        <p:spPr>
          <a:xfrm>
            <a:off x="1090117" y="0"/>
            <a:ext cx="6926539" cy="6874460"/>
          </a:xfrm>
          <a:prstGeom prst="rect">
            <a:avLst/>
          </a:prstGeom>
        </p:spPr>
      </p:pic>
      <p:sp>
        <p:nvSpPr>
          <p:cNvPr id="20" name="Slide Number Placeholder 19">
            <a:extLst>
              <a:ext uri="{FF2B5EF4-FFF2-40B4-BE49-F238E27FC236}">
                <a16:creationId xmlns:a16="http://schemas.microsoft.com/office/drawing/2014/main" id="{ED8A2C00-CFD3-F94E-A767-49154B49E47C}"/>
              </a:ext>
            </a:extLst>
          </p:cNvPr>
          <p:cNvSpPr>
            <a:spLocks noGrp="1"/>
          </p:cNvSpPr>
          <p:nvPr>
            <p:ph type="sldNum" sz="quarter" idx="12"/>
          </p:nvPr>
        </p:nvSpPr>
        <p:spPr/>
        <p:txBody>
          <a:bodyPr/>
          <a:lstStyle/>
          <a:p>
            <a:fld id="{683DFD73-182D-8C4F-967E-C5EF50B0C0B9}" type="slidenum">
              <a:rPr lang="en-US" smtClean="0"/>
              <a:t>13</a:t>
            </a:fld>
            <a:endParaRPr lang="en-US"/>
          </a:p>
        </p:txBody>
      </p:sp>
    </p:spTree>
    <p:extLst>
      <p:ext uri="{BB962C8B-B14F-4D97-AF65-F5344CB8AC3E}">
        <p14:creationId xmlns:p14="http://schemas.microsoft.com/office/powerpoint/2010/main" val="139248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3CFFA5F-646B-224A-BA70-F0C4415FB208}"/>
              </a:ext>
            </a:extLst>
          </p:cNvPr>
          <p:cNvPicPr>
            <a:picLocks noChangeAspect="1"/>
          </p:cNvPicPr>
          <p:nvPr/>
        </p:nvPicPr>
        <p:blipFill>
          <a:blip r:embed="rId2"/>
          <a:stretch>
            <a:fillRect/>
          </a:stretch>
        </p:blipFill>
        <p:spPr>
          <a:xfrm>
            <a:off x="2064012" y="-1"/>
            <a:ext cx="5065657" cy="6849071"/>
          </a:xfrm>
          <a:prstGeom prst="rect">
            <a:avLst/>
          </a:prstGeom>
        </p:spPr>
      </p:pic>
      <p:sp>
        <p:nvSpPr>
          <p:cNvPr id="3" name="Slide Number Placeholder 2">
            <a:extLst>
              <a:ext uri="{FF2B5EF4-FFF2-40B4-BE49-F238E27FC236}">
                <a16:creationId xmlns:a16="http://schemas.microsoft.com/office/drawing/2014/main" id="{501B082E-71C7-F549-9729-48DE1080A691}"/>
              </a:ext>
            </a:extLst>
          </p:cNvPr>
          <p:cNvSpPr>
            <a:spLocks noGrp="1"/>
          </p:cNvSpPr>
          <p:nvPr>
            <p:ph type="sldNum" sz="quarter" idx="12"/>
          </p:nvPr>
        </p:nvSpPr>
        <p:spPr/>
        <p:txBody>
          <a:bodyPr/>
          <a:lstStyle/>
          <a:p>
            <a:fld id="{683DFD73-182D-8C4F-967E-C5EF50B0C0B9}" type="slidenum">
              <a:rPr lang="en-US" smtClean="0"/>
              <a:t>14</a:t>
            </a:fld>
            <a:endParaRPr lang="en-US"/>
          </a:p>
        </p:txBody>
      </p:sp>
    </p:spTree>
    <p:extLst>
      <p:ext uri="{BB962C8B-B14F-4D97-AF65-F5344CB8AC3E}">
        <p14:creationId xmlns:p14="http://schemas.microsoft.com/office/powerpoint/2010/main" val="236714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50AA31-CA3A-5642-A026-DC282766A151}"/>
              </a:ext>
            </a:extLst>
          </p:cNvPr>
          <p:cNvPicPr>
            <a:picLocks noChangeAspect="1"/>
          </p:cNvPicPr>
          <p:nvPr/>
        </p:nvPicPr>
        <p:blipFill>
          <a:blip r:embed="rId2"/>
          <a:stretch>
            <a:fillRect/>
          </a:stretch>
        </p:blipFill>
        <p:spPr>
          <a:xfrm>
            <a:off x="1147369" y="0"/>
            <a:ext cx="6858000" cy="6858000"/>
          </a:xfrm>
          <a:prstGeom prst="rect">
            <a:avLst/>
          </a:prstGeom>
        </p:spPr>
      </p:pic>
      <p:sp>
        <p:nvSpPr>
          <p:cNvPr id="3" name="Slide Number Placeholder 2">
            <a:extLst>
              <a:ext uri="{FF2B5EF4-FFF2-40B4-BE49-F238E27FC236}">
                <a16:creationId xmlns:a16="http://schemas.microsoft.com/office/drawing/2014/main" id="{C5138B12-A573-7645-A0D2-859FEA6ACE3E}"/>
              </a:ext>
            </a:extLst>
          </p:cNvPr>
          <p:cNvSpPr>
            <a:spLocks noGrp="1"/>
          </p:cNvSpPr>
          <p:nvPr>
            <p:ph type="sldNum" sz="quarter" idx="12"/>
          </p:nvPr>
        </p:nvSpPr>
        <p:spPr/>
        <p:txBody>
          <a:bodyPr/>
          <a:lstStyle/>
          <a:p>
            <a:fld id="{683DFD73-182D-8C4F-967E-C5EF50B0C0B9}" type="slidenum">
              <a:rPr lang="en-US" smtClean="0"/>
              <a:t>15</a:t>
            </a:fld>
            <a:endParaRPr lang="en-US"/>
          </a:p>
        </p:txBody>
      </p:sp>
    </p:spTree>
    <p:extLst>
      <p:ext uri="{BB962C8B-B14F-4D97-AF65-F5344CB8AC3E}">
        <p14:creationId xmlns:p14="http://schemas.microsoft.com/office/powerpoint/2010/main" val="81358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C95C22-E344-364D-A52B-897CA0250B17}"/>
              </a:ext>
            </a:extLst>
          </p:cNvPr>
          <p:cNvPicPr>
            <a:picLocks noChangeAspect="1"/>
          </p:cNvPicPr>
          <p:nvPr/>
        </p:nvPicPr>
        <p:blipFill>
          <a:blip r:embed="rId2"/>
          <a:stretch>
            <a:fillRect/>
          </a:stretch>
        </p:blipFill>
        <p:spPr>
          <a:xfrm>
            <a:off x="1830263" y="0"/>
            <a:ext cx="5209363" cy="6827423"/>
          </a:xfrm>
          <a:prstGeom prst="rect">
            <a:avLst/>
          </a:prstGeom>
        </p:spPr>
      </p:pic>
      <p:sp>
        <p:nvSpPr>
          <p:cNvPr id="3" name="Slide Number Placeholder 2">
            <a:extLst>
              <a:ext uri="{FF2B5EF4-FFF2-40B4-BE49-F238E27FC236}">
                <a16:creationId xmlns:a16="http://schemas.microsoft.com/office/drawing/2014/main" id="{429B286D-B63E-2842-BE3C-E21E93BE484F}"/>
              </a:ext>
            </a:extLst>
          </p:cNvPr>
          <p:cNvSpPr>
            <a:spLocks noGrp="1"/>
          </p:cNvSpPr>
          <p:nvPr>
            <p:ph type="sldNum" sz="quarter" idx="12"/>
          </p:nvPr>
        </p:nvSpPr>
        <p:spPr/>
        <p:txBody>
          <a:bodyPr/>
          <a:lstStyle/>
          <a:p>
            <a:fld id="{683DFD73-182D-8C4F-967E-C5EF50B0C0B9}" type="slidenum">
              <a:rPr lang="en-US" smtClean="0"/>
              <a:t>16</a:t>
            </a:fld>
            <a:endParaRPr lang="en-US"/>
          </a:p>
        </p:txBody>
      </p:sp>
    </p:spTree>
    <p:extLst>
      <p:ext uri="{BB962C8B-B14F-4D97-AF65-F5344CB8AC3E}">
        <p14:creationId xmlns:p14="http://schemas.microsoft.com/office/powerpoint/2010/main" val="87129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06D4A0-D3AE-2449-9717-5FF36C45B0E5}"/>
              </a:ext>
            </a:extLst>
          </p:cNvPr>
          <p:cNvPicPr>
            <a:picLocks noChangeAspect="1"/>
          </p:cNvPicPr>
          <p:nvPr/>
        </p:nvPicPr>
        <p:blipFill>
          <a:blip r:embed="rId2"/>
          <a:stretch>
            <a:fillRect/>
          </a:stretch>
        </p:blipFill>
        <p:spPr>
          <a:xfrm>
            <a:off x="866071" y="0"/>
            <a:ext cx="7263320" cy="6850631"/>
          </a:xfrm>
          <a:prstGeom prst="rect">
            <a:avLst/>
          </a:prstGeom>
        </p:spPr>
      </p:pic>
      <p:sp>
        <p:nvSpPr>
          <p:cNvPr id="3" name="Slide Number Placeholder 2">
            <a:extLst>
              <a:ext uri="{FF2B5EF4-FFF2-40B4-BE49-F238E27FC236}">
                <a16:creationId xmlns:a16="http://schemas.microsoft.com/office/drawing/2014/main" id="{A0FB4864-B6C1-D440-9EA6-9C8D8E5D8604}"/>
              </a:ext>
            </a:extLst>
          </p:cNvPr>
          <p:cNvSpPr>
            <a:spLocks noGrp="1"/>
          </p:cNvSpPr>
          <p:nvPr>
            <p:ph type="sldNum" sz="quarter" idx="12"/>
          </p:nvPr>
        </p:nvSpPr>
        <p:spPr/>
        <p:txBody>
          <a:bodyPr/>
          <a:lstStyle/>
          <a:p>
            <a:fld id="{683DFD73-182D-8C4F-967E-C5EF50B0C0B9}" type="slidenum">
              <a:rPr lang="en-US" smtClean="0"/>
              <a:t>17</a:t>
            </a:fld>
            <a:endParaRPr lang="en-US"/>
          </a:p>
        </p:txBody>
      </p:sp>
    </p:spTree>
    <p:extLst>
      <p:ext uri="{BB962C8B-B14F-4D97-AF65-F5344CB8AC3E}">
        <p14:creationId xmlns:p14="http://schemas.microsoft.com/office/powerpoint/2010/main" val="208493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CAC692-FF0D-0846-80E9-630A14CC5786}"/>
              </a:ext>
            </a:extLst>
          </p:cNvPr>
          <p:cNvPicPr>
            <a:picLocks noChangeAspect="1"/>
          </p:cNvPicPr>
          <p:nvPr/>
        </p:nvPicPr>
        <p:blipFill>
          <a:blip r:embed="rId2"/>
          <a:stretch>
            <a:fillRect/>
          </a:stretch>
        </p:blipFill>
        <p:spPr>
          <a:xfrm>
            <a:off x="1880991" y="37468"/>
            <a:ext cx="5204105" cy="6820532"/>
          </a:xfrm>
          <a:prstGeom prst="rect">
            <a:avLst/>
          </a:prstGeom>
        </p:spPr>
      </p:pic>
      <p:sp>
        <p:nvSpPr>
          <p:cNvPr id="3" name="Slide Number Placeholder 2">
            <a:extLst>
              <a:ext uri="{FF2B5EF4-FFF2-40B4-BE49-F238E27FC236}">
                <a16:creationId xmlns:a16="http://schemas.microsoft.com/office/drawing/2014/main" id="{0C07AF60-451E-BA43-809C-D61956573ABF}"/>
              </a:ext>
            </a:extLst>
          </p:cNvPr>
          <p:cNvSpPr>
            <a:spLocks noGrp="1"/>
          </p:cNvSpPr>
          <p:nvPr>
            <p:ph type="sldNum" sz="quarter" idx="12"/>
          </p:nvPr>
        </p:nvSpPr>
        <p:spPr/>
        <p:txBody>
          <a:bodyPr/>
          <a:lstStyle/>
          <a:p>
            <a:fld id="{683DFD73-182D-8C4F-967E-C5EF50B0C0B9}" type="slidenum">
              <a:rPr lang="en-US" smtClean="0"/>
              <a:t>18</a:t>
            </a:fld>
            <a:endParaRPr lang="en-US"/>
          </a:p>
        </p:txBody>
      </p:sp>
    </p:spTree>
    <p:extLst>
      <p:ext uri="{BB962C8B-B14F-4D97-AF65-F5344CB8AC3E}">
        <p14:creationId xmlns:p14="http://schemas.microsoft.com/office/powerpoint/2010/main" val="262895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ADF98B-FFE4-4643-A10C-5CDAAB9A0F29}"/>
              </a:ext>
            </a:extLst>
          </p:cNvPr>
          <p:cNvSpPr>
            <a:spLocks noGrp="1"/>
          </p:cNvSpPr>
          <p:nvPr>
            <p:ph type="sldNum" sz="quarter" idx="12"/>
          </p:nvPr>
        </p:nvSpPr>
        <p:spPr/>
        <p:txBody>
          <a:bodyPr/>
          <a:lstStyle/>
          <a:p>
            <a:fld id="{683DFD73-182D-8C4F-967E-C5EF50B0C0B9}" type="slidenum">
              <a:rPr lang="en-US" smtClean="0"/>
              <a:t>1</a:t>
            </a:fld>
            <a:endParaRPr lang="en-US"/>
          </a:p>
        </p:txBody>
      </p:sp>
      <p:sp>
        <p:nvSpPr>
          <p:cNvPr id="7" name="Rectangle 6">
            <a:extLst>
              <a:ext uri="{FF2B5EF4-FFF2-40B4-BE49-F238E27FC236}">
                <a16:creationId xmlns:a16="http://schemas.microsoft.com/office/drawing/2014/main" id="{02910B11-1504-594F-A787-B7DFECD804A5}"/>
              </a:ext>
            </a:extLst>
          </p:cNvPr>
          <p:cNvSpPr/>
          <p:nvPr/>
        </p:nvSpPr>
        <p:spPr>
          <a:xfrm>
            <a:off x="471485" y="2133268"/>
            <a:ext cx="7415215" cy="3600986"/>
          </a:xfrm>
          <a:prstGeom prst="rect">
            <a:avLst/>
          </a:prstGeom>
        </p:spPr>
        <p:txBody>
          <a:bodyPr wrap="square">
            <a:spAutoFit/>
          </a:bodyPr>
          <a:lstStyle/>
          <a:p>
            <a:r>
              <a:rPr lang="en-US" sz="1400" dirty="0">
                <a:solidFill>
                  <a:srgbClr val="000000"/>
                </a:solidFill>
                <a:latin typeface="Gill Sans MT" panose="020B0502020104020203" pitchFamily="34" charset="77"/>
              </a:rPr>
              <a:t>ACKNOWLEDGEMENTS</a:t>
            </a:r>
            <a:endParaRPr lang="en-US" sz="1200" dirty="0">
              <a:solidFill>
                <a:srgbClr val="000000"/>
              </a:solidFill>
              <a:latin typeface="Gill Sans MT" panose="020B0502020104020203" pitchFamily="34" charset="77"/>
            </a:endParaRPr>
          </a:p>
          <a:p>
            <a:pPr lvl="1"/>
            <a:endParaRPr lang="en-US" sz="1200" dirty="0">
              <a:solidFill>
                <a:srgbClr val="000000"/>
              </a:solidFill>
              <a:latin typeface="Gill Sans MT" panose="020B0502020104020203" pitchFamily="34" charset="77"/>
            </a:endParaRPr>
          </a:p>
          <a:p>
            <a:pPr lvl="1"/>
            <a:r>
              <a:rPr lang="en-US" sz="1200" dirty="0">
                <a:solidFill>
                  <a:srgbClr val="000000"/>
                </a:solidFill>
                <a:latin typeface="Gill Sans MT" panose="020B0502020104020203" pitchFamily="34" charset="77"/>
              </a:rPr>
              <a:t>This cartoon is part of a cartoon learning series developed by the </a:t>
            </a:r>
            <a:r>
              <a:rPr lang="en-US" sz="1200" dirty="0" err="1">
                <a:solidFill>
                  <a:srgbClr val="000000"/>
                </a:solidFill>
                <a:latin typeface="Gill Sans MT" panose="020B0502020104020203" pitchFamily="34" charset="77"/>
              </a:rPr>
              <a:t>Vikāra</a:t>
            </a:r>
            <a:r>
              <a:rPr lang="en-US" sz="1200" dirty="0">
                <a:solidFill>
                  <a:srgbClr val="000000"/>
                </a:solidFill>
                <a:latin typeface="Gill Sans MT" panose="020B0502020104020203" pitchFamily="34" charset="77"/>
              </a:rPr>
              <a:t> Institute. </a:t>
            </a:r>
          </a:p>
          <a:p>
            <a:pPr lvl="1"/>
            <a:endParaRPr lang="en-US" sz="1200" dirty="0">
              <a:solidFill>
                <a:srgbClr val="000000"/>
              </a:solidFill>
              <a:latin typeface="Gill Sans MT" panose="020B0502020104020203" pitchFamily="34" charset="77"/>
            </a:endParaRPr>
          </a:p>
          <a:p>
            <a:pPr lvl="1"/>
            <a:r>
              <a:rPr lang="en-US" sz="1200" dirty="0">
                <a:solidFill>
                  <a:srgbClr val="000000"/>
                </a:solidFill>
                <a:latin typeface="Gill Sans MT" panose="020B0502020104020203" pitchFamily="34" charset="77"/>
              </a:rPr>
              <a:t>The series developed for USAID can be found at </a:t>
            </a:r>
            <a:r>
              <a:rPr lang="en-US" sz="1200" dirty="0">
                <a:solidFill>
                  <a:srgbClr val="000000"/>
                </a:solidFill>
                <a:latin typeface="Gill Sans MT" panose="020B0502020104020203" pitchFamily="34" charset="77"/>
                <a:hlinkClick r:id="rId2"/>
              </a:rPr>
              <a:t>www.marketlinks.org/resources/cartoon-learning-series</a:t>
            </a:r>
            <a:r>
              <a:rPr lang="en-US" sz="1200" dirty="0">
                <a:solidFill>
                  <a:srgbClr val="000000"/>
                </a:solidFill>
                <a:latin typeface="Gill Sans MT" panose="020B0502020104020203" pitchFamily="34" charset="77"/>
              </a:rPr>
              <a:t> and </a:t>
            </a:r>
            <a:r>
              <a:rPr lang="en-US" sz="1200" u="sng" dirty="0">
                <a:solidFill>
                  <a:srgbClr val="1155CC"/>
                </a:solidFill>
                <a:latin typeface="Gill Sans MT" panose="020B0502020104020203" pitchFamily="34" charset="77"/>
                <a:hlinkClick r:id="rId3"/>
              </a:rPr>
              <a:t>www.marketlinks.org/resources/market-systems-resilience-learning-resources-series</a:t>
            </a:r>
            <a:r>
              <a:rPr lang="en-US" sz="1200" dirty="0">
                <a:solidFill>
                  <a:srgbClr val="000000"/>
                </a:solidFill>
                <a:latin typeface="Gill Sans MT" panose="020B0502020104020203" pitchFamily="34" charset="77"/>
              </a:rPr>
              <a:t>. </a:t>
            </a:r>
          </a:p>
          <a:p>
            <a:pPr lvl="1"/>
            <a:endParaRPr lang="en-US" sz="1200" dirty="0">
              <a:solidFill>
                <a:srgbClr val="000000"/>
              </a:solidFill>
              <a:latin typeface="Gill Sans MT" panose="020B0502020104020203" pitchFamily="34" charset="77"/>
            </a:endParaRPr>
          </a:p>
          <a:p>
            <a:pPr lvl="1"/>
            <a:r>
              <a:rPr lang="en-US" sz="1200" dirty="0">
                <a:solidFill>
                  <a:srgbClr val="000000"/>
                </a:solidFill>
                <a:latin typeface="Gill Sans MT" panose="020B0502020104020203" pitchFamily="34" charset="77"/>
              </a:rPr>
              <a:t>The entire cartoon learning series can be found at </a:t>
            </a:r>
            <a:r>
              <a:rPr lang="en-US" sz="1200" dirty="0">
                <a:solidFill>
                  <a:srgbClr val="000000"/>
                </a:solidFill>
                <a:latin typeface="Gill Sans MT" panose="020B0502020104020203" pitchFamily="34" charset="77"/>
                <a:hlinkClick r:id="rId4"/>
              </a:rPr>
              <a:t>www.VikaraInstitute.org/cartoons</a:t>
            </a:r>
            <a:r>
              <a:rPr lang="en-US" sz="1200" dirty="0">
                <a:solidFill>
                  <a:srgbClr val="000000"/>
                </a:solidFill>
                <a:latin typeface="Gill Sans MT" panose="020B0502020104020203" pitchFamily="34" charset="77"/>
              </a:rPr>
              <a:t>.</a:t>
            </a:r>
          </a:p>
          <a:p>
            <a:pPr lvl="1"/>
            <a:endParaRPr lang="en-US" sz="1200" dirty="0">
              <a:solidFill>
                <a:srgbClr val="000000"/>
              </a:solidFill>
              <a:latin typeface="Gill Sans MT" panose="020B0502020104020203" pitchFamily="34" charset="77"/>
            </a:endParaRPr>
          </a:p>
          <a:p>
            <a:pPr lvl="1"/>
            <a:r>
              <a:rPr lang="en-US" sz="1200" dirty="0">
                <a:solidFill>
                  <a:srgbClr val="000000"/>
                </a:solidFill>
                <a:latin typeface="Gill Sans MT" panose="020B0502020104020203" pitchFamily="34" charset="77"/>
              </a:rPr>
              <a:t>Additional MSR resources and learning tools, can be found at:</a:t>
            </a:r>
          </a:p>
          <a:p>
            <a:pPr lvl="1"/>
            <a:r>
              <a:rPr lang="en-US" sz="1200" u="sng" dirty="0">
                <a:solidFill>
                  <a:srgbClr val="1155CC"/>
                </a:solidFill>
                <a:latin typeface="Gill Sans MT" panose="020B0502020104020203" pitchFamily="34" charset="77"/>
                <a:hlinkClick r:id="rId3"/>
              </a:rPr>
              <a:t>www.marketlinks.org/resources/market-systems-resilience-learning-resources-series</a:t>
            </a:r>
            <a:r>
              <a:rPr lang="en-US" sz="1200" dirty="0">
                <a:solidFill>
                  <a:srgbClr val="000000"/>
                </a:solidFill>
                <a:latin typeface="Gill Sans MT" panose="020B0502020104020203" pitchFamily="34" charset="77"/>
              </a:rPr>
              <a:t>. </a:t>
            </a:r>
          </a:p>
          <a:p>
            <a:endParaRPr lang="en-US" dirty="0">
              <a:solidFill>
                <a:srgbClr val="000000"/>
              </a:solidFill>
              <a:latin typeface="Gill Sans MT" panose="020B0502020104020203" pitchFamily="34" charset="77"/>
            </a:endParaRPr>
          </a:p>
          <a:p>
            <a:br>
              <a:rPr lang="en-US" b="0" i="0" u="none" strike="noStrike" dirty="0">
                <a:solidFill>
                  <a:srgbClr val="000000"/>
                </a:solidFill>
                <a:effectLst/>
                <a:latin typeface="Gill Sans MT" panose="020B0502020104020203" pitchFamily="34" charset="77"/>
              </a:rPr>
            </a:br>
            <a:r>
              <a:rPr lang="en-US" sz="1400" dirty="0">
                <a:solidFill>
                  <a:srgbClr val="000000"/>
                </a:solidFill>
                <a:latin typeface="Gill Sans MT" panose="020B0502020104020203" pitchFamily="34" charset="77"/>
              </a:rPr>
              <a:t>HOW TO USE</a:t>
            </a:r>
          </a:p>
          <a:p>
            <a:pPr lvl="1"/>
            <a:endParaRPr lang="en-US" sz="800" dirty="0">
              <a:solidFill>
                <a:srgbClr val="000000"/>
              </a:solidFill>
              <a:latin typeface="Gill Sans MT" panose="020B0502020104020203" pitchFamily="34" charset="77"/>
            </a:endParaRPr>
          </a:p>
          <a:p>
            <a:pPr lvl="1"/>
            <a:r>
              <a:rPr lang="en-US" sz="1200" dirty="0">
                <a:solidFill>
                  <a:srgbClr val="000000"/>
                </a:solidFill>
                <a:latin typeface="Gill Sans MT" panose="020B0502020104020203" pitchFamily="34" charset="77"/>
              </a:rPr>
              <a:t>The cartoon learning series can be used in individual or group settings as a learning and training tool for market development practitioners and donors.  The cartoons can be given to new team members to review or be used to stimulate group discussion in training settings.</a:t>
            </a:r>
            <a:endParaRPr lang="en-US" sz="1200" b="0" i="0" u="none" strike="noStrike" dirty="0">
              <a:solidFill>
                <a:srgbClr val="000000"/>
              </a:solidFill>
              <a:effectLst/>
              <a:latin typeface="Gill Sans MT" panose="020B0502020104020203" pitchFamily="34" charset="77"/>
            </a:endParaRPr>
          </a:p>
        </p:txBody>
      </p:sp>
      <p:sp>
        <p:nvSpPr>
          <p:cNvPr id="8" name="Rectangle 7">
            <a:extLst>
              <a:ext uri="{FF2B5EF4-FFF2-40B4-BE49-F238E27FC236}">
                <a16:creationId xmlns:a16="http://schemas.microsoft.com/office/drawing/2014/main" id="{4425F5D1-C1E7-FF46-B5F6-0DC22D6A86D4}"/>
              </a:ext>
            </a:extLst>
          </p:cNvPr>
          <p:cNvSpPr/>
          <p:nvPr/>
        </p:nvSpPr>
        <p:spPr>
          <a:xfrm>
            <a:off x="0" y="495509"/>
            <a:ext cx="8801100" cy="1015663"/>
          </a:xfrm>
          <a:prstGeom prst="rect">
            <a:avLst/>
          </a:prstGeom>
        </p:spPr>
        <p:txBody>
          <a:bodyPr wrap="square">
            <a:spAutoFit/>
          </a:bodyPr>
          <a:lstStyle/>
          <a:p>
            <a:pPr lvl="1"/>
            <a:r>
              <a:rPr lang="en-US" sz="1200" i="1" dirty="0">
                <a:latin typeface="Gill Sans MT" panose="020B0502020104020203" pitchFamily="34" charset="77"/>
                <a:cs typeface="Arial" panose="020B0604020202020204" pitchFamily="34" charset="0"/>
              </a:rPr>
              <a:t>This document was made possible through the support provided by Feed the Future through the U.S. Agency for International Development, under the terms of the Feed the Future Market Systems and Partnerships Contract No. 7200AA20C00054, managed by DAI. It was prepared by the </a:t>
            </a:r>
            <a:r>
              <a:rPr lang="en-US" sz="1200" i="1" dirty="0" err="1">
                <a:latin typeface="Gill Sans MT" panose="020B0502020104020203" pitchFamily="34" charset="77"/>
                <a:cs typeface="Arial" panose="020B0604020202020204" pitchFamily="34" charset="0"/>
              </a:rPr>
              <a:t>Vikāra</a:t>
            </a:r>
            <a:r>
              <a:rPr lang="en-US" sz="1200" i="1" dirty="0">
                <a:latin typeface="Gill Sans MT" panose="020B0502020104020203" pitchFamily="34" charset="77"/>
                <a:cs typeface="Arial" panose="020B0604020202020204" pitchFamily="34" charset="0"/>
              </a:rPr>
              <a:t> Institute. The opinions expressed herein are those of the author(s) and do not necessarily reflect the views of USAID or the U.S. Government. MSP is advancing learning and good practice in market systems development and private sector engagement within USAID, USAID partners, and market actors. For more information, visit </a:t>
            </a:r>
            <a:r>
              <a:rPr lang="en-US" sz="1200" i="1" dirty="0" err="1">
                <a:latin typeface="Gill Sans MT" panose="020B0502020104020203" pitchFamily="34" charset="77"/>
                <a:cs typeface="Arial" panose="020B0604020202020204" pitchFamily="34" charset="0"/>
              </a:rPr>
              <a:t>www.agrilinks.org</a:t>
            </a:r>
            <a:r>
              <a:rPr lang="en-US" sz="1200" i="1" dirty="0">
                <a:latin typeface="Gill Sans MT" panose="020B0502020104020203" pitchFamily="34" charset="77"/>
                <a:cs typeface="Arial" panose="020B0604020202020204" pitchFamily="34" charset="0"/>
              </a:rPr>
              <a:t>/</a:t>
            </a:r>
            <a:r>
              <a:rPr lang="en-US" sz="1200" i="1" dirty="0" err="1">
                <a:latin typeface="Gill Sans MT" panose="020B0502020104020203" pitchFamily="34" charset="77"/>
                <a:cs typeface="Arial" panose="020B0604020202020204" pitchFamily="34" charset="0"/>
              </a:rPr>
              <a:t>msp</a:t>
            </a:r>
            <a:r>
              <a:rPr lang="en-US" sz="1200" i="1" dirty="0">
                <a:latin typeface="Gill Sans MT" panose="020B0502020104020203" pitchFamily="34" charset="77"/>
                <a:cs typeface="Arial" panose="020B0604020202020204" pitchFamily="34" charset="0"/>
              </a:rPr>
              <a:t>.</a:t>
            </a:r>
          </a:p>
        </p:txBody>
      </p:sp>
    </p:spTree>
    <p:extLst>
      <p:ext uri="{BB962C8B-B14F-4D97-AF65-F5344CB8AC3E}">
        <p14:creationId xmlns:p14="http://schemas.microsoft.com/office/powerpoint/2010/main" val="383428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388271-F86C-2041-9C23-28CE0094F6ED}"/>
              </a:ext>
            </a:extLst>
          </p:cNvPr>
          <p:cNvPicPr>
            <a:picLocks noChangeAspect="1"/>
          </p:cNvPicPr>
          <p:nvPr/>
        </p:nvPicPr>
        <p:blipFill rotWithShape="1">
          <a:blip r:embed="rId2"/>
          <a:srcRect t="12948"/>
          <a:stretch/>
        </p:blipFill>
        <p:spPr>
          <a:xfrm>
            <a:off x="1254745" y="151312"/>
            <a:ext cx="6711809" cy="6601987"/>
          </a:xfrm>
          <a:prstGeom prst="rect">
            <a:avLst/>
          </a:prstGeom>
          <a:ln w="38100">
            <a:solidFill>
              <a:schemeClr val="tx1"/>
            </a:solidFill>
          </a:ln>
        </p:spPr>
      </p:pic>
      <p:sp>
        <p:nvSpPr>
          <p:cNvPr id="13" name="Slide Number Placeholder 12">
            <a:extLst>
              <a:ext uri="{FF2B5EF4-FFF2-40B4-BE49-F238E27FC236}">
                <a16:creationId xmlns:a16="http://schemas.microsoft.com/office/drawing/2014/main" id="{62126D02-5314-FC4D-8BE7-EF9DB26B22EF}"/>
              </a:ext>
            </a:extLst>
          </p:cNvPr>
          <p:cNvSpPr>
            <a:spLocks noGrp="1"/>
          </p:cNvSpPr>
          <p:nvPr>
            <p:ph type="sldNum" sz="quarter" idx="12"/>
          </p:nvPr>
        </p:nvSpPr>
        <p:spPr/>
        <p:txBody>
          <a:bodyPr/>
          <a:lstStyle/>
          <a:p>
            <a:fld id="{683DFD73-182D-8C4F-967E-C5EF50B0C0B9}" type="slidenum">
              <a:rPr lang="en-US" smtClean="0"/>
              <a:t>19</a:t>
            </a:fld>
            <a:endParaRPr lang="en-US"/>
          </a:p>
        </p:txBody>
      </p:sp>
    </p:spTree>
    <p:extLst>
      <p:ext uri="{BB962C8B-B14F-4D97-AF65-F5344CB8AC3E}">
        <p14:creationId xmlns:p14="http://schemas.microsoft.com/office/powerpoint/2010/main" val="424763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4212D6-FA16-9248-8861-B5B61CABA3C0}"/>
              </a:ext>
            </a:extLst>
          </p:cNvPr>
          <p:cNvPicPr>
            <a:picLocks noChangeAspect="1"/>
          </p:cNvPicPr>
          <p:nvPr/>
        </p:nvPicPr>
        <p:blipFill>
          <a:blip r:embed="rId2"/>
          <a:stretch>
            <a:fillRect/>
          </a:stretch>
        </p:blipFill>
        <p:spPr>
          <a:xfrm>
            <a:off x="1387539" y="0"/>
            <a:ext cx="6354112" cy="6764055"/>
          </a:xfrm>
          <a:prstGeom prst="rect">
            <a:avLst/>
          </a:prstGeom>
        </p:spPr>
      </p:pic>
      <p:sp>
        <p:nvSpPr>
          <p:cNvPr id="4" name="Freeform 3">
            <a:extLst>
              <a:ext uri="{FF2B5EF4-FFF2-40B4-BE49-F238E27FC236}">
                <a16:creationId xmlns:a16="http://schemas.microsoft.com/office/drawing/2014/main" id="{15A29A78-C51C-664E-96BF-FBF949BB81DA}"/>
              </a:ext>
            </a:extLst>
          </p:cNvPr>
          <p:cNvSpPr/>
          <p:nvPr/>
        </p:nvSpPr>
        <p:spPr>
          <a:xfrm>
            <a:off x="3731923" y="6187858"/>
            <a:ext cx="4397469" cy="663879"/>
          </a:xfrm>
          <a:custGeom>
            <a:avLst/>
            <a:gdLst>
              <a:gd name="connsiteX0" fmla="*/ 4009162 w 4397469"/>
              <a:gd name="connsiteY0" fmla="*/ 626301 h 663879"/>
              <a:gd name="connsiteX1" fmla="*/ 4009162 w 4397469"/>
              <a:gd name="connsiteY1" fmla="*/ 626301 h 663879"/>
              <a:gd name="connsiteX2" fmla="*/ 3971584 w 4397469"/>
              <a:gd name="connsiteY2" fmla="*/ 438410 h 663879"/>
              <a:gd name="connsiteX3" fmla="*/ 3959058 w 4397469"/>
              <a:gd name="connsiteY3" fmla="*/ 338202 h 663879"/>
              <a:gd name="connsiteX4" fmla="*/ 3946532 w 4397469"/>
              <a:gd name="connsiteY4" fmla="*/ 275572 h 663879"/>
              <a:gd name="connsiteX5" fmla="*/ 3921480 w 4397469"/>
              <a:gd name="connsiteY5" fmla="*/ 62630 h 663879"/>
              <a:gd name="connsiteX6" fmla="*/ 3783693 w 4397469"/>
              <a:gd name="connsiteY6" fmla="*/ 75156 h 663879"/>
              <a:gd name="connsiteX7" fmla="*/ 3708537 w 4397469"/>
              <a:gd name="connsiteY7" fmla="*/ 100208 h 663879"/>
              <a:gd name="connsiteX8" fmla="*/ 3620855 w 4397469"/>
              <a:gd name="connsiteY8" fmla="*/ 112734 h 663879"/>
              <a:gd name="connsiteX9" fmla="*/ 3545699 w 4397469"/>
              <a:gd name="connsiteY9" fmla="*/ 137786 h 663879"/>
              <a:gd name="connsiteX10" fmla="*/ 3458017 w 4397469"/>
              <a:gd name="connsiteY10" fmla="*/ 150312 h 663879"/>
              <a:gd name="connsiteX11" fmla="*/ 3132340 w 4397469"/>
              <a:gd name="connsiteY11" fmla="*/ 175364 h 663879"/>
              <a:gd name="connsiteX12" fmla="*/ 2944450 w 4397469"/>
              <a:gd name="connsiteY12" fmla="*/ 187890 h 663879"/>
              <a:gd name="connsiteX13" fmla="*/ 2731507 w 4397469"/>
              <a:gd name="connsiteY13" fmla="*/ 212942 h 663879"/>
              <a:gd name="connsiteX14" fmla="*/ 2606247 w 4397469"/>
              <a:gd name="connsiteY14" fmla="*/ 225468 h 663879"/>
              <a:gd name="connsiteX15" fmla="*/ 2293096 w 4397469"/>
              <a:gd name="connsiteY15" fmla="*/ 263046 h 663879"/>
              <a:gd name="connsiteX16" fmla="*/ 2205414 w 4397469"/>
              <a:gd name="connsiteY16" fmla="*/ 275572 h 663879"/>
              <a:gd name="connsiteX17" fmla="*/ 1904789 w 4397469"/>
              <a:gd name="connsiteY17" fmla="*/ 300624 h 663879"/>
              <a:gd name="connsiteX18" fmla="*/ 1767003 w 4397469"/>
              <a:gd name="connsiteY18" fmla="*/ 313150 h 663879"/>
              <a:gd name="connsiteX19" fmla="*/ 1629217 w 4397469"/>
              <a:gd name="connsiteY19" fmla="*/ 325676 h 663879"/>
              <a:gd name="connsiteX20" fmla="*/ 1416274 w 4397469"/>
              <a:gd name="connsiteY20" fmla="*/ 350728 h 663879"/>
              <a:gd name="connsiteX21" fmla="*/ 1278488 w 4397469"/>
              <a:gd name="connsiteY21" fmla="*/ 375780 h 663879"/>
              <a:gd name="connsiteX22" fmla="*/ 1228384 w 4397469"/>
              <a:gd name="connsiteY22" fmla="*/ 388306 h 663879"/>
              <a:gd name="connsiteX23" fmla="*/ 877655 w 4397469"/>
              <a:gd name="connsiteY23" fmla="*/ 413358 h 663879"/>
              <a:gd name="connsiteX24" fmla="*/ 739869 w 4397469"/>
              <a:gd name="connsiteY24" fmla="*/ 438410 h 663879"/>
              <a:gd name="connsiteX25" fmla="*/ 689765 w 4397469"/>
              <a:gd name="connsiteY25" fmla="*/ 450937 h 663879"/>
              <a:gd name="connsiteX26" fmla="*/ 551978 w 4397469"/>
              <a:gd name="connsiteY26" fmla="*/ 463463 h 663879"/>
              <a:gd name="connsiteX27" fmla="*/ 38411 w 4397469"/>
              <a:gd name="connsiteY27" fmla="*/ 488515 h 663879"/>
              <a:gd name="connsiteX28" fmla="*/ 13359 w 4397469"/>
              <a:gd name="connsiteY28" fmla="*/ 526093 h 663879"/>
              <a:gd name="connsiteX29" fmla="*/ 13359 w 4397469"/>
              <a:gd name="connsiteY29" fmla="*/ 613775 h 663879"/>
              <a:gd name="connsiteX30" fmla="*/ 50937 w 4397469"/>
              <a:gd name="connsiteY30" fmla="*/ 626301 h 663879"/>
              <a:gd name="connsiteX31" fmla="*/ 113567 w 4397469"/>
              <a:gd name="connsiteY31" fmla="*/ 638827 h 663879"/>
              <a:gd name="connsiteX32" fmla="*/ 226302 w 4397469"/>
              <a:gd name="connsiteY32" fmla="*/ 663879 h 663879"/>
              <a:gd name="connsiteX33" fmla="*/ 1879737 w 4397469"/>
              <a:gd name="connsiteY33" fmla="*/ 651353 h 663879"/>
              <a:gd name="connsiteX34" fmla="*/ 2092680 w 4397469"/>
              <a:gd name="connsiteY34" fmla="*/ 638827 h 663879"/>
              <a:gd name="connsiteX35" fmla="*/ 2956976 w 4397469"/>
              <a:gd name="connsiteY35" fmla="*/ 651353 h 663879"/>
              <a:gd name="connsiteX36" fmla="*/ 3445491 w 4397469"/>
              <a:gd name="connsiteY36" fmla="*/ 638827 h 663879"/>
              <a:gd name="connsiteX37" fmla="*/ 3508121 w 4397469"/>
              <a:gd name="connsiteY37" fmla="*/ 626301 h 663879"/>
              <a:gd name="connsiteX38" fmla="*/ 3708537 w 4397469"/>
              <a:gd name="connsiteY38" fmla="*/ 601249 h 663879"/>
              <a:gd name="connsiteX39" fmla="*/ 4096844 w 4397469"/>
              <a:gd name="connsiteY39" fmla="*/ 613775 h 663879"/>
              <a:gd name="connsiteX40" fmla="*/ 4397469 w 4397469"/>
              <a:gd name="connsiteY40" fmla="*/ 0 h 6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97469" h="663879">
                <a:moveTo>
                  <a:pt x="4009162" y="626301"/>
                </a:moveTo>
                <a:lnTo>
                  <a:pt x="4009162" y="626301"/>
                </a:lnTo>
                <a:cubicBezTo>
                  <a:pt x="3996636" y="563671"/>
                  <a:pt x="3982528" y="501336"/>
                  <a:pt x="3971584" y="438410"/>
                </a:cubicBezTo>
                <a:cubicBezTo>
                  <a:pt x="3965816" y="405245"/>
                  <a:pt x="3964177" y="371473"/>
                  <a:pt x="3959058" y="338202"/>
                </a:cubicBezTo>
                <a:cubicBezTo>
                  <a:pt x="3955821" y="317159"/>
                  <a:pt x="3949769" y="296615"/>
                  <a:pt x="3946532" y="275572"/>
                </a:cubicBezTo>
                <a:cubicBezTo>
                  <a:pt x="3939646" y="230811"/>
                  <a:pt x="3926122" y="104405"/>
                  <a:pt x="3921480" y="62630"/>
                </a:cubicBezTo>
                <a:cubicBezTo>
                  <a:pt x="3875551" y="66805"/>
                  <a:pt x="3829110" y="67141"/>
                  <a:pt x="3783693" y="75156"/>
                </a:cubicBezTo>
                <a:cubicBezTo>
                  <a:pt x="3757688" y="79745"/>
                  <a:pt x="3734268" y="94270"/>
                  <a:pt x="3708537" y="100208"/>
                </a:cubicBezTo>
                <a:cubicBezTo>
                  <a:pt x="3679769" y="106847"/>
                  <a:pt x="3650082" y="108559"/>
                  <a:pt x="3620855" y="112734"/>
                </a:cubicBezTo>
                <a:cubicBezTo>
                  <a:pt x="3595803" y="121085"/>
                  <a:pt x="3571430" y="131848"/>
                  <a:pt x="3545699" y="137786"/>
                </a:cubicBezTo>
                <a:cubicBezTo>
                  <a:pt x="3516931" y="144425"/>
                  <a:pt x="3487198" y="145823"/>
                  <a:pt x="3458017" y="150312"/>
                </a:cubicBezTo>
                <a:cubicBezTo>
                  <a:pt x="3273299" y="178730"/>
                  <a:pt x="3497403" y="154503"/>
                  <a:pt x="3132340" y="175364"/>
                </a:cubicBezTo>
                <a:lnTo>
                  <a:pt x="2944450" y="187890"/>
                </a:lnTo>
                <a:cubicBezTo>
                  <a:pt x="2867099" y="194336"/>
                  <a:pt x="2807942" y="204449"/>
                  <a:pt x="2731507" y="212942"/>
                </a:cubicBezTo>
                <a:cubicBezTo>
                  <a:pt x="2689802" y="217576"/>
                  <a:pt x="2647978" y="221075"/>
                  <a:pt x="2606247" y="225468"/>
                </a:cubicBezTo>
                <a:cubicBezTo>
                  <a:pt x="2518017" y="234755"/>
                  <a:pt x="2368247" y="252310"/>
                  <a:pt x="2293096" y="263046"/>
                </a:cubicBezTo>
                <a:cubicBezTo>
                  <a:pt x="2263869" y="267221"/>
                  <a:pt x="2234801" y="272728"/>
                  <a:pt x="2205414" y="275572"/>
                </a:cubicBezTo>
                <a:cubicBezTo>
                  <a:pt x="2105326" y="285258"/>
                  <a:pt x="2004977" y="292036"/>
                  <a:pt x="1904789" y="300624"/>
                </a:cubicBezTo>
                <a:lnTo>
                  <a:pt x="1767003" y="313150"/>
                </a:lnTo>
                <a:cubicBezTo>
                  <a:pt x="1721074" y="317325"/>
                  <a:pt x="1674708" y="318094"/>
                  <a:pt x="1629217" y="325676"/>
                </a:cubicBezTo>
                <a:cubicBezTo>
                  <a:pt x="1459584" y="353948"/>
                  <a:pt x="1668306" y="321077"/>
                  <a:pt x="1416274" y="350728"/>
                </a:cubicBezTo>
                <a:cubicBezTo>
                  <a:pt x="1387381" y="354127"/>
                  <a:pt x="1309637" y="368858"/>
                  <a:pt x="1278488" y="375780"/>
                </a:cubicBezTo>
                <a:cubicBezTo>
                  <a:pt x="1261683" y="379515"/>
                  <a:pt x="1245399" y="385688"/>
                  <a:pt x="1228384" y="388306"/>
                </a:cubicBezTo>
                <a:cubicBezTo>
                  <a:pt x="1117630" y="405345"/>
                  <a:pt x="983353" y="407795"/>
                  <a:pt x="877655" y="413358"/>
                </a:cubicBezTo>
                <a:cubicBezTo>
                  <a:pt x="823277" y="422421"/>
                  <a:pt x="792381" y="426740"/>
                  <a:pt x="739869" y="438410"/>
                </a:cubicBezTo>
                <a:cubicBezTo>
                  <a:pt x="723064" y="442145"/>
                  <a:pt x="706829" y="448662"/>
                  <a:pt x="689765" y="450937"/>
                </a:cubicBezTo>
                <a:cubicBezTo>
                  <a:pt x="644051" y="457032"/>
                  <a:pt x="597961" y="459926"/>
                  <a:pt x="551978" y="463463"/>
                </a:cubicBezTo>
                <a:cubicBezTo>
                  <a:pt x="334698" y="480177"/>
                  <a:pt x="290064" y="478836"/>
                  <a:pt x="38411" y="488515"/>
                </a:cubicBezTo>
                <a:cubicBezTo>
                  <a:pt x="30060" y="501041"/>
                  <a:pt x="20092" y="512628"/>
                  <a:pt x="13359" y="526093"/>
                </a:cubicBezTo>
                <a:cubicBezTo>
                  <a:pt x="67" y="552677"/>
                  <a:pt x="-8469" y="586490"/>
                  <a:pt x="13359" y="613775"/>
                </a:cubicBezTo>
                <a:cubicBezTo>
                  <a:pt x="21607" y="624085"/>
                  <a:pt x="38128" y="623099"/>
                  <a:pt x="50937" y="626301"/>
                </a:cubicBezTo>
                <a:cubicBezTo>
                  <a:pt x="71591" y="631465"/>
                  <a:pt x="92784" y="634209"/>
                  <a:pt x="113567" y="638827"/>
                </a:cubicBezTo>
                <a:cubicBezTo>
                  <a:pt x="272774" y="674206"/>
                  <a:pt x="37410" y="626101"/>
                  <a:pt x="226302" y="663879"/>
                </a:cubicBezTo>
                <a:lnTo>
                  <a:pt x="1879737" y="651353"/>
                </a:lnTo>
                <a:cubicBezTo>
                  <a:pt x="1950834" y="650399"/>
                  <a:pt x="2021576" y="638827"/>
                  <a:pt x="2092680" y="638827"/>
                </a:cubicBezTo>
                <a:cubicBezTo>
                  <a:pt x="2380809" y="638827"/>
                  <a:pt x="2668877" y="647178"/>
                  <a:pt x="2956976" y="651353"/>
                </a:cubicBezTo>
                <a:lnTo>
                  <a:pt x="3445491" y="638827"/>
                </a:lnTo>
                <a:cubicBezTo>
                  <a:pt x="3466759" y="637860"/>
                  <a:pt x="3487121" y="629801"/>
                  <a:pt x="3508121" y="626301"/>
                </a:cubicBezTo>
                <a:cubicBezTo>
                  <a:pt x="3579613" y="614386"/>
                  <a:pt x="3635125" y="609406"/>
                  <a:pt x="3708537" y="601249"/>
                </a:cubicBezTo>
                <a:lnTo>
                  <a:pt x="4096844" y="613775"/>
                </a:lnTo>
                <a:lnTo>
                  <a:pt x="4397469"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CF200314-6610-1D44-B8C1-3866AF572B8F}"/>
              </a:ext>
            </a:extLst>
          </p:cNvPr>
          <p:cNvSpPr/>
          <p:nvPr/>
        </p:nvSpPr>
        <p:spPr>
          <a:xfrm>
            <a:off x="1127342" y="112734"/>
            <a:ext cx="680930" cy="3607496"/>
          </a:xfrm>
          <a:custGeom>
            <a:avLst/>
            <a:gdLst>
              <a:gd name="connsiteX0" fmla="*/ 50105 w 680930"/>
              <a:gd name="connsiteY0" fmla="*/ 0 h 3607496"/>
              <a:gd name="connsiteX1" fmla="*/ 50105 w 680930"/>
              <a:gd name="connsiteY1" fmla="*/ 0 h 3607496"/>
              <a:gd name="connsiteX2" fmla="*/ 475990 w 680930"/>
              <a:gd name="connsiteY2" fmla="*/ 0 h 3607496"/>
              <a:gd name="connsiteX3" fmla="*/ 638828 w 680930"/>
              <a:gd name="connsiteY3" fmla="*/ 12526 h 3607496"/>
              <a:gd name="connsiteX4" fmla="*/ 651354 w 680930"/>
              <a:gd name="connsiteY4" fmla="*/ 563671 h 3607496"/>
              <a:gd name="connsiteX5" fmla="*/ 626302 w 680930"/>
              <a:gd name="connsiteY5" fmla="*/ 851770 h 3607496"/>
              <a:gd name="connsiteX6" fmla="*/ 613776 w 680930"/>
              <a:gd name="connsiteY6" fmla="*/ 914400 h 3607496"/>
              <a:gd name="connsiteX7" fmla="*/ 588724 w 680930"/>
              <a:gd name="connsiteY7" fmla="*/ 1052187 h 3607496"/>
              <a:gd name="connsiteX8" fmla="*/ 563672 w 680930"/>
              <a:gd name="connsiteY8" fmla="*/ 1152395 h 3607496"/>
              <a:gd name="connsiteX9" fmla="*/ 551146 w 680930"/>
              <a:gd name="connsiteY9" fmla="*/ 1215025 h 3607496"/>
              <a:gd name="connsiteX10" fmla="*/ 526094 w 680930"/>
              <a:gd name="connsiteY10" fmla="*/ 1277655 h 3607496"/>
              <a:gd name="connsiteX11" fmla="*/ 501042 w 680930"/>
              <a:gd name="connsiteY11" fmla="*/ 1402915 h 3607496"/>
              <a:gd name="connsiteX12" fmla="*/ 488516 w 680930"/>
              <a:gd name="connsiteY12" fmla="*/ 1465545 h 3607496"/>
              <a:gd name="connsiteX13" fmla="*/ 475990 w 680930"/>
              <a:gd name="connsiteY13" fmla="*/ 1503124 h 3607496"/>
              <a:gd name="connsiteX14" fmla="*/ 463463 w 680930"/>
              <a:gd name="connsiteY14" fmla="*/ 1753644 h 3607496"/>
              <a:gd name="connsiteX15" fmla="*/ 438411 w 680930"/>
              <a:gd name="connsiteY15" fmla="*/ 1903956 h 3607496"/>
              <a:gd name="connsiteX16" fmla="*/ 450937 w 680930"/>
              <a:gd name="connsiteY16" fmla="*/ 2129425 h 3607496"/>
              <a:gd name="connsiteX17" fmla="*/ 475990 w 680930"/>
              <a:gd name="connsiteY17" fmla="*/ 2154477 h 3607496"/>
              <a:gd name="connsiteX18" fmla="*/ 501042 w 680930"/>
              <a:gd name="connsiteY18" fmla="*/ 2192055 h 3607496"/>
              <a:gd name="connsiteX19" fmla="*/ 488516 w 680930"/>
              <a:gd name="connsiteY19" fmla="*/ 2354893 h 3607496"/>
              <a:gd name="connsiteX20" fmla="*/ 463463 w 680930"/>
              <a:gd name="connsiteY20" fmla="*/ 2567836 h 3607496"/>
              <a:gd name="connsiteX21" fmla="*/ 450937 w 680930"/>
              <a:gd name="connsiteY21" fmla="*/ 2818356 h 3607496"/>
              <a:gd name="connsiteX22" fmla="*/ 413359 w 680930"/>
              <a:gd name="connsiteY22" fmla="*/ 3507288 h 3607496"/>
              <a:gd name="connsiteX23" fmla="*/ 325677 w 680930"/>
              <a:gd name="connsiteY23" fmla="*/ 3594970 h 3607496"/>
              <a:gd name="connsiteX24" fmla="*/ 288099 w 680930"/>
              <a:gd name="connsiteY24" fmla="*/ 3607496 h 3607496"/>
              <a:gd name="connsiteX25" fmla="*/ 175365 w 680930"/>
              <a:gd name="connsiteY25" fmla="*/ 3582444 h 3607496"/>
              <a:gd name="connsiteX26" fmla="*/ 125261 w 680930"/>
              <a:gd name="connsiteY26" fmla="*/ 3507288 h 3607496"/>
              <a:gd name="connsiteX27" fmla="*/ 75157 w 680930"/>
              <a:gd name="connsiteY27" fmla="*/ 3369502 h 3607496"/>
              <a:gd name="connsiteX28" fmla="*/ 37579 w 680930"/>
              <a:gd name="connsiteY28" fmla="*/ 3294345 h 3607496"/>
              <a:gd name="connsiteX29" fmla="*/ 12526 w 680930"/>
              <a:gd name="connsiteY29" fmla="*/ 3093929 h 3607496"/>
              <a:gd name="connsiteX30" fmla="*/ 0 w 680930"/>
              <a:gd name="connsiteY30" fmla="*/ 2993721 h 3607496"/>
              <a:gd name="connsiteX31" fmla="*/ 12526 w 680930"/>
              <a:gd name="connsiteY31" fmla="*/ 2480154 h 3607496"/>
              <a:gd name="connsiteX32" fmla="*/ 62631 w 680930"/>
              <a:gd name="connsiteY32" fmla="*/ 2254685 h 3607496"/>
              <a:gd name="connsiteX33" fmla="*/ 75157 w 680930"/>
              <a:gd name="connsiteY33" fmla="*/ 2141951 h 3607496"/>
              <a:gd name="connsiteX34" fmla="*/ 125261 w 680930"/>
              <a:gd name="connsiteY34" fmla="*/ 1878904 h 3607496"/>
              <a:gd name="connsiteX35" fmla="*/ 162839 w 680930"/>
              <a:gd name="connsiteY35" fmla="*/ 1603332 h 3607496"/>
              <a:gd name="connsiteX36" fmla="*/ 187891 w 680930"/>
              <a:gd name="connsiteY36" fmla="*/ 1327759 h 3607496"/>
              <a:gd name="connsiteX37" fmla="*/ 212943 w 680930"/>
              <a:gd name="connsiteY37" fmla="*/ 1164921 h 3607496"/>
              <a:gd name="connsiteX38" fmla="*/ 225469 w 680930"/>
              <a:gd name="connsiteY38" fmla="*/ 1014608 h 3607496"/>
              <a:gd name="connsiteX39" fmla="*/ 237995 w 680930"/>
              <a:gd name="connsiteY39" fmla="*/ 889348 h 3607496"/>
              <a:gd name="connsiteX40" fmla="*/ 263047 w 680930"/>
              <a:gd name="connsiteY40" fmla="*/ 701458 h 3607496"/>
              <a:gd name="connsiteX41" fmla="*/ 250521 w 680930"/>
              <a:gd name="connsiteY41" fmla="*/ 425885 h 3607496"/>
              <a:gd name="connsiteX42" fmla="*/ 237995 w 680930"/>
              <a:gd name="connsiteY42" fmla="*/ 363255 h 3607496"/>
              <a:gd name="connsiteX43" fmla="*/ 225469 w 680930"/>
              <a:gd name="connsiteY43" fmla="*/ 237995 h 3607496"/>
              <a:gd name="connsiteX44" fmla="*/ 200417 w 680930"/>
              <a:gd name="connsiteY44" fmla="*/ 137787 h 3607496"/>
              <a:gd name="connsiteX45" fmla="*/ 137787 w 680930"/>
              <a:gd name="connsiteY45" fmla="*/ 75156 h 3607496"/>
              <a:gd name="connsiteX46" fmla="*/ 112735 w 680930"/>
              <a:gd name="connsiteY46" fmla="*/ 0 h 3607496"/>
              <a:gd name="connsiteX47" fmla="*/ 112735 w 680930"/>
              <a:gd name="connsiteY47" fmla="*/ 0 h 360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0930" h="3607496">
                <a:moveTo>
                  <a:pt x="50105" y="0"/>
                </a:moveTo>
                <a:lnTo>
                  <a:pt x="50105" y="0"/>
                </a:lnTo>
                <a:cubicBezTo>
                  <a:pt x="312391" y="29143"/>
                  <a:pt x="-1274" y="0"/>
                  <a:pt x="475990" y="0"/>
                </a:cubicBezTo>
                <a:cubicBezTo>
                  <a:pt x="530430" y="0"/>
                  <a:pt x="584549" y="8351"/>
                  <a:pt x="638828" y="12526"/>
                </a:cubicBezTo>
                <a:cubicBezTo>
                  <a:pt x="713106" y="235361"/>
                  <a:pt x="670373" y="78680"/>
                  <a:pt x="651354" y="563671"/>
                </a:cubicBezTo>
                <a:cubicBezTo>
                  <a:pt x="649776" y="603901"/>
                  <a:pt x="633326" y="799093"/>
                  <a:pt x="626302" y="851770"/>
                </a:cubicBezTo>
                <a:cubicBezTo>
                  <a:pt x="623488" y="872873"/>
                  <a:pt x="617584" y="893453"/>
                  <a:pt x="613776" y="914400"/>
                </a:cubicBezTo>
                <a:cubicBezTo>
                  <a:pt x="602816" y="974678"/>
                  <a:pt x="601984" y="994728"/>
                  <a:pt x="588724" y="1052187"/>
                </a:cubicBezTo>
                <a:cubicBezTo>
                  <a:pt x="580982" y="1085736"/>
                  <a:pt x="570424" y="1118633"/>
                  <a:pt x="563672" y="1152395"/>
                </a:cubicBezTo>
                <a:cubicBezTo>
                  <a:pt x="559497" y="1173272"/>
                  <a:pt x="557264" y="1194633"/>
                  <a:pt x="551146" y="1215025"/>
                </a:cubicBezTo>
                <a:cubicBezTo>
                  <a:pt x="544685" y="1236562"/>
                  <a:pt x="531888" y="1255929"/>
                  <a:pt x="526094" y="1277655"/>
                </a:cubicBezTo>
                <a:cubicBezTo>
                  <a:pt x="515123" y="1318797"/>
                  <a:pt x="509393" y="1361162"/>
                  <a:pt x="501042" y="1402915"/>
                </a:cubicBezTo>
                <a:cubicBezTo>
                  <a:pt x="496867" y="1423792"/>
                  <a:pt x="495248" y="1445347"/>
                  <a:pt x="488516" y="1465545"/>
                </a:cubicBezTo>
                <a:lnTo>
                  <a:pt x="475990" y="1503124"/>
                </a:lnTo>
                <a:cubicBezTo>
                  <a:pt x="471814" y="1586631"/>
                  <a:pt x="469640" y="1670261"/>
                  <a:pt x="463463" y="1753644"/>
                </a:cubicBezTo>
                <a:cubicBezTo>
                  <a:pt x="459807" y="1802998"/>
                  <a:pt x="448160" y="1855212"/>
                  <a:pt x="438411" y="1903956"/>
                </a:cubicBezTo>
                <a:cubicBezTo>
                  <a:pt x="442586" y="1979112"/>
                  <a:pt x="439771" y="2054986"/>
                  <a:pt x="450937" y="2129425"/>
                </a:cubicBezTo>
                <a:cubicBezTo>
                  <a:pt x="452689" y="2141104"/>
                  <a:pt x="468612" y="2145255"/>
                  <a:pt x="475990" y="2154477"/>
                </a:cubicBezTo>
                <a:cubicBezTo>
                  <a:pt x="485395" y="2166232"/>
                  <a:pt x="492691" y="2179529"/>
                  <a:pt x="501042" y="2192055"/>
                </a:cubicBezTo>
                <a:cubicBezTo>
                  <a:pt x="496867" y="2246334"/>
                  <a:pt x="493445" y="2300677"/>
                  <a:pt x="488516" y="2354893"/>
                </a:cubicBezTo>
                <a:cubicBezTo>
                  <a:pt x="483099" y="2414482"/>
                  <a:pt x="471041" y="2507215"/>
                  <a:pt x="463463" y="2567836"/>
                </a:cubicBezTo>
                <a:cubicBezTo>
                  <a:pt x="459288" y="2651343"/>
                  <a:pt x="453291" y="2734778"/>
                  <a:pt x="450937" y="2818356"/>
                </a:cubicBezTo>
                <a:cubicBezTo>
                  <a:pt x="448341" y="2910509"/>
                  <a:pt x="532757" y="3316250"/>
                  <a:pt x="413359" y="3507288"/>
                </a:cubicBezTo>
                <a:cubicBezTo>
                  <a:pt x="387843" y="3548113"/>
                  <a:pt x="367894" y="3570846"/>
                  <a:pt x="325677" y="3594970"/>
                </a:cubicBezTo>
                <a:cubicBezTo>
                  <a:pt x="314213" y="3601521"/>
                  <a:pt x="300625" y="3603321"/>
                  <a:pt x="288099" y="3607496"/>
                </a:cubicBezTo>
                <a:cubicBezTo>
                  <a:pt x="250521" y="3599145"/>
                  <a:pt x="208149" y="3602619"/>
                  <a:pt x="175365" y="3582444"/>
                </a:cubicBezTo>
                <a:cubicBezTo>
                  <a:pt x="149723" y="3566664"/>
                  <a:pt x="139679" y="3533720"/>
                  <a:pt x="125261" y="3507288"/>
                </a:cubicBezTo>
                <a:cubicBezTo>
                  <a:pt x="102417" y="3465407"/>
                  <a:pt x="93208" y="3412825"/>
                  <a:pt x="75157" y="3369502"/>
                </a:cubicBezTo>
                <a:cubicBezTo>
                  <a:pt x="64384" y="3343647"/>
                  <a:pt x="50105" y="3319397"/>
                  <a:pt x="37579" y="3294345"/>
                </a:cubicBezTo>
                <a:lnTo>
                  <a:pt x="12526" y="3093929"/>
                </a:lnTo>
                <a:lnTo>
                  <a:pt x="0" y="2993721"/>
                </a:lnTo>
                <a:cubicBezTo>
                  <a:pt x="4175" y="2822532"/>
                  <a:pt x="-1934" y="2650782"/>
                  <a:pt x="12526" y="2480154"/>
                </a:cubicBezTo>
                <a:cubicBezTo>
                  <a:pt x="19027" y="2403439"/>
                  <a:pt x="54129" y="2331204"/>
                  <a:pt x="62631" y="2254685"/>
                </a:cubicBezTo>
                <a:cubicBezTo>
                  <a:pt x="66806" y="2217107"/>
                  <a:pt x="68941" y="2179246"/>
                  <a:pt x="75157" y="2141951"/>
                </a:cubicBezTo>
                <a:cubicBezTo>
                  <a:pt x="89831" y="2053907"/>
                  <a:pt x="125261" y="1878904"/>
                  <a:pt x="125261" y="1878904"/>
                </a:cubicBezTo>
                <a:cubicBezTo>
                  <a:pt x="154351" y="1558913"/>
                  <a:pt x="117049" y="1923866"/>
                  <a:pt x="162839" y="1603332"/>
                </a:cubicBezTo>
                <a:cubicBezTo>
                  <a:pt x="177674" y="1499483"/>
                  <a:pt x="175107" y="1434290"/>
                  <a:pt x="187891" y="1327759"/>
                </a:cubicBezTo>
                <a:cubicBezTo>
                  <a:pt x="194434" y="1273232"/>
                  <a:pt x="206400" y="1219448"/>
                  <a:pt x="212943" y="1164921"/>
                </a:cubicBezTo>
                <a:cubicBezTo>
                  <a:pt x="218933" y="1115001"/>
                  <a:pt x="220917" y="1064680"/>
                  <a:pt x="225469" y="1014608"/>
                </a:cubicBezTo>
                <a:cubicBezTo>
                  <a:pt x="229268" y="972819"/>
                  <a:pt x="233361" y="931053"/>
                  <a:pt x="237995" y="889348"/>
                </a:cubicBezTo>
                <a:cubicBezTo>
                  <a:pt x="246089" y="816502"/>
                  <a:pt x="252859" y="772772"/>
                  <a:pt x="263047" y="701458"/>
                </a:cubicBezTo>
                <a:cubicBezTo>
                  <a:pt x="258872" y="609600"/>
                  <a:pt x="257314" y="517586"/>
                  <a:pt x="250521" y="425885"/>
                </a:cubicBezTo>
                <a:cubicBezTo>
                  <a:pt x="248948" y="404653"/>
                  <a:pt x="240809" y="384358"/>
                  <a:pt x="237995" y="363255"/>
                </a:cubicBezTo>
                <a:cubicBezTo>
                  <a:pt x="232449" y="321662"/>
                  <a:pt x="231015" y="279588"/>
                  <a:pt x="225469" y="237995"/>
                </a:cubicBezTo>
                <a:cubicBezTo>
                  <a:pt x="224874" y="233534"/>
                  <a:pt x="210670" y="151458"/>
                  <a:pt x="200417" y="137787"/>
                </a:cubicBezTo>
                <a:cubicBezTo>
                  <a:pt x="182703" y="114167"/>
                  <a:pt x="137787" y="75156"/>
                  <a:pt x="137787" y="75156"/>
                </a:cubicBezTo>
                <a:lnTo>
                  <a:pt x="112735" y="0"/>
                </a:lnTo>
                <a:lnTo>
                  <a:pt x="112735"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EF0F99E2-EC72-D048-AEAD-F035AD863A4C}"/>
              </a:ext>
            </a:extLst>
          </p:cNvPr>
          <p:cNvSpPr>
            <a:spLocks noGrp="1"/>
          </p:cNvSpPr>
          <p:nvPr>
            <p:ph type="sldNum" sz="quarter" idx="12"/>
          </p:nvPr>
        </p:nvSpPr>
        <p:spPr/>
        <p:txBody>
          <a:bodyPr/>
          <a:lstStyle/>
          <a:p>
            <a:fld id="{683DFD73-182D-8C4F-967E-C5EF50B0C0B9}" type="slidenum">
              <a:rPr lang="en-US" smtClean="0"/>
              <a:t>20</a:t>
            </a:fld>
            <a:endParaRPr lang="en-US"/>
          </a:p>
        </p:txBody>
      </p:sp>
    </p:spTree>
    <p:extLst>
      <p:ext uri="{BB962C8B-B14F-4D97-AF65-F5344CB8AC3E}">
        <p14:creationId xmlns:p14="http://schemas.microsoft.com/office/powerpoint/2010/main" val="1259989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98B21D5-32B9-8547-A882-921200EF4D07}"/>
              </a:ext>
            </a:extLst>
          </p:cNvPr>
          <p:cNvGrpSpPr/>
          <p:nvPr/>
        </p:nvGrpSpPr>
        <p:grpSpPr>
          <a:xfrm>
            <a:off x="1274992" y="2054"/>
            <a:ext cx="6653983" cy="7025047"/>
            <a:chOff x="1274992" y="2054"/>
            <a:chExt cx="6653983" cy="7025047"/>
          </a:xfrm>
        </p:grpSpPr>
        <p:pic>
          <p:nvPicPr>
            <p:cNvPr id="7" name="Picture 6">
              <a:extLst>
                <a:ext uri="{FF2B5EF4-FFF2-40B4-BE49-F238E27FC236}">
                  <a16:creationId xmlns:a16="http://schemas.microsoft.com/office/drawing/2014/main" id="{ECE1AC3D-9E8A-A045-83A4-274A65EBFEF0}"/>
                </a:ext>
              </a:extLst>
            </p:cNvPr>
            <p:cNvPicPr>
              <a:picLocks noChangeAspect="1"/>
            </p:cNvPicPr>
            <p:nvPr/>
          </p:nvPicPr>
          <p:blipFill>
            <a:blip r:embed="rId2"/>
            <a:stretch>
              <a:fillRect/>
            </a:stretch>
          </p:blipFill>
          <p:spPr>
            <a:xfrm>
              <a:off x="1274992" y="2054"/>
              <a:ext cx="6541247" cy="6855946"/>
            </a:xfrm>
            <a:prstGeom prst="rect">
              <a:avLst/>
            </a:prstGeom>
          </p:spPr>
        </p:pic>
        <p:sp>
          <p:nvSpPr>
            <p:cNvPr id="2" name="Freeform 1">
              <a:extLst>
                <a:ext uri="{FF2B5EF4-FFF2-40B4-BE49-F238E27FC236}">
                  <a16:creationId xmlns:a16="http://schemas.microsoft.com/office/drawing/2014/main" id="{F6E3E943-1930-5E4D-9A67-DEA4F048C95A}"/>
                </a:ext>
              </a:extLst>
            </p:cNvPr>
            <p:cNvSpPr/>
            <p:nvPr/>
          </p:nvSpPr>
          <p:spPr>
            <a:xfrm>
              <a:off x="3670126" y="6475956"/>
              <a:ext cx="4258849" cy="551145"/>
            </a:xfrm>
            <a:custGeom>
              <a:avLst/>
              <a:gdLst>
                <a:gd name="connsiteX0" fmla="*/ 4258849 w 4258849"/>
                <a:gd name="connsiteY0" fmla="*/ 388307 h 551145"/>
                <a:gd name="connsiteX1" fmla="*/ 4258849 w 4258849"/>
                <a:gd name="connsiteY1" fmla="*/ 388307 h 551145"/>
                <a:gd name="connsiteX2" fmla="*/ 4183693 w 4258849"/>
                <a:gd name="connsiteY2" fmla="*/ 237995 h 551145"/>
                <a:gd name="connsiteX3" fmla="*/ 4121063 w 4258849"/>
                <a:gd name="connsiteY3" fmla="*/ 150312 h 551145"/>
                <a:gd name="connsiteX4" fmla="*/ 4096011 w 4258849"/>
                <a:gd name="connsiteY4" fmla="*/ 100208 h 551145"/>
                <a:gd name="connsiteX5" fmla="*/ 4070959 w 4258849"/>
                <a:gd name="connsiteY5" fmla="*/ 25052 h 551145"/>
                <a:gd name="connsiteX6" fmla="*/ 4020855 w 4258849"/>
                <a:gd name="connsiteY6" fmla="*/ 0 h 551145"/>
                <a:gd name="connsiteX7" fmla="*/ 3695178 w 4258849"/>
                <a:gd name="connsiteY7" fmla="*/ 25052 h 551145"/>
                <a:gd name="connsiteX8" fmla="*/ 3594970 w 4258849"/>
                <a:gd name="connsiteY8" fmla="*/ 50104 h 551145"/>
                <a:gd name="connsiteX9" fmla="*/ 3394553 w 4258849"/>
                <a:gd name="connsiteY9" fmla="*/ 75156 h 551145"/>
                <a:gd name="connsiteX10" fmla="*/ 3306871 w 4258849"/>
                <a:gd name="connsiteY10" fmla="*/ 100208 h 551145"/>
                <a:gd name="connsiteX11" fmla="*/ 2755726 w 4258849"/>
                <a:gd name="connsiteY11" fmla="*/ 125260 h 551145"/>
                <a:gd name="connsiteX12" fmla="*/ 1052186 w 4258849"/>
                <a:gd name="connsiteY12" fmla="*/ 125260 h 551145"/>
                <a:gd name="connsiteX13" fmla="*/ 839244 w 4258849"/>
                <a:gd name="connsiteY13" fmla="*/ 162839 h 551145"/>
                <a:gd name="connsiteX14" fmla="*/ 651353 w 4258849"/>
                <a:gd name="connsiteY14" fmla="*/ 187891 h 551145"/>
                <a:gd name="connsiteX15" fmla="*/ 588723 w 4258849"/>
                <a:gd name="connsiteY15" fmla="*/ 200417 h 551145"/>
                <a:gd name="connsiteX16" fmla="*/ 513567 w 4258849"/>
                <a:gd name="connsiteY16" fmla="*/ 212943 h 551145"/>
                <a:gd name="connsiteX17" fmla="*/ 475989 w 4258849"/>
                <a:gd name="connsiteY17" fmla="*/ 225469 h 551145"/>
                <a:gd name="connsiteX18" fmla="*/ 325677 w 4258849"/>
                <a:gd name="connsiteY18" fmla="*/ 250521 h 551145"/>
                <a:gd name="connsiteX19" fmla="*/ 187890 w 4258849"/>
                <a:gd name="connsiteY19" fmla="*/ 275573 h 551145"/>
                <a:gd name="connsiteX20" fmla="*/ 112734 w 4258849"/>
                <a:gd name="connsiteY20" fmla="*/ 300625 h 551145"/>
                <a:gd name="connsiteX21" fmla="*/ 75156 w 4258849"/>
                <a:gd name="connsiteY21" fmla="*/ 325677 h 551145"/>
                <a:gd name="connsiteX22" fmla="*/ 0 w 4258849"/>
                <a:gd name="connsiteY22" fmla="*/ 350729 h 551145"/>
                <a:gd name="connsiteX23" fmla="*/ 87682 w 4258849"/>
                <a:gd name="connsiteY23" fmla="*/ 388307 h 551145"/>
                <a:gd name="connsiteX24" fmla="*/ 225469 w 4258849"/>
                <a:gd name="connsiteY24" fmla="*/ 413359 h 551145"/>
                <a:gd name="connsiteX25" fmla="*/ 1365337 w 4258849"/>
                <a:gd name="connsiteY25" fmla="*/ 413359 h 551145"/>
                <a:gd name="connsiteX26" fmla="*/ 1640910 w 4258849"/>
                <a:gd name="connsiteY26" fmla="*/ 438411 h 551145"/>
                <a:gd name="connsiteX27" fmla="*/ 1991638 w 4258849"/>
                <a:gd name="connsiteY27" fmla="*/ 450937 h 551145"/>
                <a:gd name="connsiteX28" fmla="*/ 2167003 w 4258849"/>
                <a:gd name="connsiteY28" fmla="*/ 463463 h 551145"/>
                <a:gd name="connsiteX29" fmla="*/ 2605414 w 4258849"/>
                <a:gd name="connsiteY29" fmla="*/ 475989 h 551145"/>
                <a:gd name="connsiteX30" fmla="*/ 2981195 w 4258849"/>
                <a:gd name="connsiteY30" fmla="*/ 501041 h 551145"/>
                <a:gd name="connsiteX31" fmla="*/ 3056351 w 4258849"/>
                <a:gd name="connsiteY31" fmla="*/ 513567 h 551145"/>
                <a:gd name="connsiteX32" fmla="*/ 3194137 w 4258849"/>
                <a:gd name="connsiteY32" fmla="*/ 526093 h 551145"/>
                <a:gd name="connsiteX33" fmla="*/ 3319397 w 4258849"/>
                <a:gd name="connsiteY33" fmla="*/ 551145 h 551145"/>
                <a:gd name="connsiteX34" fmla="*/ 3569918 w 4258849"/>
                <a:gd name="connsiteY34" fmla="*/ 538619 h 551145"/>
                <a:gd name="connsiteX35" fmla="*/ 3770334 w 4258849"/>
                <a:gd name="connsiteY35" fmla="*/ 463463 h 551145"/>
                <a:gd name="connsiteX36" fmla="*/ 3895595 w 4258849"/>
                <a:gd name="connsiteY36" fmla="*/ 425885 h 551145"/>
                <a:gd name="connsiteX37" fmla="*/ 3995803 w 4258849"/>
                <a:gd name="connsiteY37" fmla="*/ 388307 h 551145"/>
                <a:gd name="connsiteX38" fmla="*/ 4121063 w 4258849"/>
                <a:gd name="connsiteY38" fmla="*/ 350729 h 551145"/>
                <a:gd name="connsiteX39" fmla="*/ 4258849 w 4258849"/>
                <a:gd name="connsiteY39" fmla="*/ 388307 h 55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58849" h="551145">
                  <a:moveTo>
                    <a:pt x="4258849" y="388307"/>
                  </a:moveTo>
                  <a:lnTo>
                    <a:pt x="4258849" y="388307"/>
                  </a:lnTo>
                  <a:cubicBezTo>
                    <a:pt x="4233797" y="338203"/>
                    <a:pt x="4217304" y="282809"/>
                    <a:pt x="4183693" y="237995"/>
                  </a:cubicBezTo>
                  <a:cubicBezTo>
                    <a:pt x="4167557" y="216481"/>
                    <a:pt x="4135719" y="175960"/>
                    <a:pt x="4121063" y="150312"/>
                  </a:cubicBezTo>
                  <a:cubicBezTo>
                    <a:pt x="4111799" y="134100"/>
                    <a:pt x="4102946" y="117545"/>
                    <a:pt x="4096011" y="100208"/>
                  </a:cubicBezTo>
                  <a:cubicBezTo>
                    <a:pt x="4086204" y="75690"/>
                    <a:pt x="4094578" y="36862"/>
                    <a:pt x="4070959" y="25052"/>
                  </a:cubicBezTo>
                  <a:lnTo>
                    <a:pt x="4020855" y="0"/>
                  </a:lnTo>
                  <a:cubicBezTo>
                    <a:pt x="3912296" y="8351"/>
                    <a:pt x="3803312" y="12330"/>
                    <a:pt x="3695178" y="25052"/>
                  </a:cubicBezTo>
                  <a:cubicBezTo>
                    <a:pt x="3660983" y="29075"/>
                    <a:pt x="3628932" y="44444"/>
                    <a:pt x="3594970" y="50104"/>
                  </a:cubicBezTo>
                  <a:cubicBezTo>
                    <a:pt x="3528560" y="61172"/>
                    <a:pt x="3394553" y="75156"/>
                    <a:pt x="3394553" y="75156"/>
                  </a:cubicBezTo>
                  <a:cubicBezTo>
                    <a:pt x="3365326" y="83507"/>
                    <a:pt x="3336932" y="95699"/>
                    <a:pt x="3306871" y="100208"/>
                  </a:cubicBezTo>
                  <a:cubicBezTo>
                    <a:pt x="3196117" y="116821"/>
                    <a:pt x="2767386" y="124884"/>
                    <a:pt x="2755726" y="125260"/>
                  </a:cubicBezTo>
                  <a:cubicBezTo>
                    <a:pt x="2016980" y="116670"/>
                    <a:pt x="1719287" y="101853"/>
                    <a:pt x="1052186" y="125260"/>
                  </a:cubicBezTo>
                  <a:cubicBezTo>
                    <a:pt x="988771" y="127485"/>
                    <a:pt x="897664" y="155537"/>
                    <a:pt x="839244" y="162839"/>
                  </a:cubicBezTo>
                  <a:cubicBezTo>
                    <a:pt x="788582" y="169172"/>
                    <a:pt x="703210" y="179248"/>
                    <a:pt x="651353" y="187891"/>
                  </a:cubicBezTo>
                  <a:cubicBezTo>
                    <a:pt x="630353" y="191391"/>
                    <a:pt x="609670" y="196609"/>
                    <a:pt x="588723" y="200417"/>
                  </a:cubicBezTo>
                  <a:cubicBezTo>
                    <a:pt x="563735" y="204960"/>
                    <a:pt x="538360" y="207433"/>
                    <a:pt x="513567" y="212943"/>
                  </a:cubicBezTo>
                  <a:cubicBezTo>
                    <a:pt x="500678" y="215807"/>
                    <a:pt x="488798" y="222267"/>
                    <a:pt x="475989" y="225469"/>
                  </a:cubicBezTo>
                  <a:cubicBezTo>
                    <a:pt x="406752" y="242778"/>
                    <a:pt x="403450" y="236381"/>
                    <a:pt x="325677" y="250521"/>
                  </a:cubicBezTo>
                  <a:cubicBezTo>
                    <a:pt x="109129" y="289893"/>
                    <a:pt x="528945" y="226851"/>
                    <a:pt x="187890" y="275573"/>
                  </a:cubicBezTo>
                  <a:cubicBezTo>
                    <a:pt x="162838" y="283924"/>
                    <a:pt x="134706" y="285977"/>
                    <a:pt x="112734" y="300625"/>
                  </a:cubicBezTo>
                  <a:cubicBezTo>
                    <a:pt x="100208" y="308976"/>
                    <a:pt x="88913" y="319563"/>
                    <a:pt x="75156" y="325677"/>
                  </a:cubicBezTo>
                  <a:cubicBezTo>
                    <a:pt x="51025" y="336402"/>
                    <a:pt x="0" y="350729"/>
                    <a:pt x="0" y="350729"/>
                  </a:cubicBezTo>
                  <a:cubicBezTo>
                    <a:pt x="35849" y="368653"/>
                    <a:pt x="50820" y="379092"/>
                    <a:pt x="87682" y="388307"/>
                  </a:cubicBezTo>
                  <a:cubicBezTo>
                    <a:pt x="122697" y="397061"/>
                    <a:pt x="191964" y="407775"/>
                    <a:pt x="225469" y="413359"/>
                  </a:cubicBezTo>
                  <a:cubicBezTo>
                    <a:pt x="729053" y="402168"/>
                    <a:pt x="858999" y="391021"/>
                    <a:pt x="1365337" y="413359"/>
                  </a:cubicBezTo>
                  <a:cubicBezTo>
                    <a:pt x="1457484" y="417424"/>
                    <a:pt x="1548732" y="435119"/>
                    <a:pt x="1640910" y="438411"/>
                  </a:cubicBezTo>
                  <a:lnTo>
                    <a:pt x="1991638" y="450937"/>
                  </a:lnTo>
                  <a:cubicBezTo>
                    <a:pt x="2050176" y="453724"/>
                    <a:pt x="2108448" y="461073"/>
                    <a:pt x="2167003" y="463463"/>
                  </a:cubicBezTo>
                  <a:cubicBezTo>
                    <a:pt x="2313078" y="469425"/>
                    <a:pt x="2459277" y="471814"/>
                    <a:pt x="2605414" y="475989"/>
                  </a:cubicBezTo>
                  <a:cubicBezTo>
                    <a:pt x="2686404" y="480753"/>
                    <a:pt x="2890101" y="491452"/>
                    <a:pt x="2981195" y="501041"/>
                  </a:cubicBezTo>
                  <a:cubicBezTo>
                    <a:pt x="3006453" y="503700"/>
                    <a:pt x="3031127" y="510600"/>
                    <a:pt x="3056351" y="513567"/>
                  </a:cubicBezTo>
                  <a:cubicBezTo>
                    <a:pt x="3102153" y="518955"/>
                    <a:pt x="3148335" y="520705"/>
                    <a:pt x="3194137" y="526093"/>
                  </a:cubicBezTo>
                  <a:cubicBezTo>
                    <a:pt x="3252149" y="532918"/>
                    <a:pt x="3267785" y="538242"/>
                    <a:pt x="3319397" y="551145"/>
                  </a:cubicBezTo>
                  <a:cubicBezTo>
                    <a:pt x="3402904" y="546970"/>
                    <a:pt x="3486782" y="547526"/>
                    <a:pt x="3569918" y="538619"/>
                  </a:cubicBezTo>
                  <a:cubicBezTo>
                    <a:pt x="3681043" y="526713"/>
                    <a:pt x="3666787" y="504882"/>
                    <a:pt x="3770334" y="463463"/>
                  </a:cubicBezTo>
                  <a:cubicBezTo>
                    <a:pt x="3852732" y="430504"/>
                    <a:pt x="3810916" y="442821"/>
                    <a:pt x="3895595" y="425885"/>
                  </a:cubicBezTo>
                  <a:cubicBezTo>
                    <a:pt x="3979595" y="383885"/>
                    <a:pt x="3910529" y="413889"/>
                    <a:pt x="3995803" y="388307"/>
                  </a:cubicBezTo>
                  <a:cubicBezTo>
                    <a:pt x="4009888" y="384081"/>
                    <a:pt x="4095801" y="352533"/>
                    <a:pt x="4121063" y="350729"/>
                  </a:cubicBezTo>
                  <a:cubicBezTo>
                    <a:pt x="4162710" y="347754"/>
                    <a:pt x="4235885" y="382044"/>
                    <a:pt x="4258849" y="38830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076090BE-1B6A-1E4F-BABD-AA442264FFB5}"/>
              </a:ext>
            </a:extLst>
          </p:cNvPr>
          <p:cNvSpPr>
            <a:spLocks noGrp="1"/>
          </p:cNvSpPr>
          <p:nvPr>
            <p:ph type="sldNum" sz="quarter" idx="12"/>
          </p:nvPr>
        </p:nvSpPr>
        <p:spPr/>
        <p:txBody>
          <a:bodyPr/>
          <a:lstStyle/>
          <a:p>
            <a:fld id="{683DFD73-182D-8C4F-967E-C5EF50B0C0B9}" type="slidenum">
              <a:rPr lang="en-US" smtClean="0"/>
              <a:t>21</a:t>
            </a:fld>
            <a:endParaRPr lang="en-US"/>
          </a:p>
        </p:txBody>
      </p:sp>
    </p:spTree>
    <p:extLst>
      <p:ext uri="{BB962C8B-B14F-4D97-AF65-F5344CB8AC3E}">
        <p14:creationId xmlns:p14="http://schemas.microsoft.com/office/powerpoint/2010/main" val="26349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7AB67E-AFBE-D743-AF12-4C74C55E41B3}"/>
              </a:ext>
            </a:extLst>
          </p:cNvPr>
          <p:cNvGrpSpPr/>
          <p:nvPr/>
        </p:nvGrpSpPr>
        <p:grpSpPr>
          <a:xfrm>
            <a:off x="413359" y="-112734"/>
            <a:ext cx="7686806" cy="6970734"/>
            <a:chOff x="413359" y="-112734"/>
            <a:chExt cx="7686806" cy="6970734"/>
          </a:xfrm>
        </p:grpSpPr>
        <p:pic>
          <p:nvPicPr>
            <p:cNvPr id="5" name="Picture 4">
              <a:extLst>
                <a:ext uri="{FF2B5EF4-FFF2-40B4-BE49-F238E27FC236}">
                  <a16:creationId xmlns:a16="http://schemas.microsoft.com/office/drawing/2014/main" id="{2298C10B-0BC7-CC44-A45C-C9917DA4495F}"/>
                </a:ext>
              </a:extLst>
            </p:cNvPr>
            <p:cNvPicPr>
              <a:picLocks noChangeAspect="1"/>
            </p:cNvPicPr>
            <p:nvPr/>
          </p:nvPicPr>
          <p:blipFill>
            <a:blip r:embed="rId2"/>
            <a:stretch>
              <a:fillRect/>
            </a:stretch>
          </p:blipFill>
          <p:spPr>
            <a:xfrm>
              <a:off x="642922" y="0"/>
              <a:ext cx="7457243" cy="6858000"/>
            </a:xfrm>
            <a:prstGeom prst="rect">
              <a:avLst/>
            </a:prstGeom>
          </p:spPr>
        </p:pic>
        <p:sp>
          <p:nvSpPr>
            <p:cNvPr id="4" name="Freeform 3">
              <a:extLst>
                <a:ext uri="{FF2B5EF4-FFF2-40B4-BE49-F238E27FC236}">
                  <a16:creationId xmlns:a16="http://schemas.microsoft.com/office/drawing/2014/main" id="{8E7FE26F-717F-2648-B5A3-B02D69280BFF}"/>
                </a:ext>
              </a:extLst>
            </p:cNvPr>
            <p:cNvSpPr/>
            <p:nvPr/>
          </p:nvSpPr>
          <p:spPr>
            <a:xfrm>
              <a:off x="413359" y="-112734"/>
              <a:ext cx="5198301" cy="5298509"/>
            </a:xfrm>
            <a:custGeom>
              <a:avLst/>
              <a:gdLst>
                <a:gd name="connsiteX0" fmla="*/ 37578 w 5198301"/>
                <a:gd name="connsiteY0" fmla="*/ 5298509 h 5298509"/>
                <a:gd name="connsiteX1" fmla="*/ 37578 w 5198301"/>
                <a:gd name="connsiteY1" fmla="*/ 5298509 h 5298509"/>
                <a:gd name="connsiteX2" fmla="*/ 100208 w 5198301"/>
                <a:gd name="connsiteY2" fmla="*/ 5210827 h 5298509"/>
                <a:gd name="connsiteX3" fmla="*/ 237994 w 5198301"/>
                <a:gd name="connsiteY3" fmla="*/ 4960307 h 5298509"/>
                <a:gd name="connsiteX4" fmla="*/ 288099 w 5198301"/>
                <a:gd name="connsiteY4" fmla="*/ 4847572 h 5298509"/>
                <a:gd name="connsiteX5" fmla="*/ 325677 w 5198301"/>
                <a:gd name="connsiteY5" fmla="*/ 4722312 h 5298509"/>
                <a:gd name="connsiteX6" fmla="*/ 350729 w 5198301"/>
                <a:gd name="connsiteY6" fmla="*/ 4684734 h 5298509"/>
                <a:gd name="connsiteX7" fmla="*/ 375781 w 5198301"/>
                <a:gd name="connsiteY7" fmla="*/ 4622104 h 5298509"/>
                <a:gd name="connsiteX8" fmla="*/ 413359 w 5198301"/>
                <a:gd name="connsiteY8" fmla="*/ 4446739 h 5298509"/>
                <a:gd name="connsiteX9" fmla="*/ 425885 w 5198301"/>
                <a:gd name="connsiteY9" fmla="*/ 4409161 h 5298509"/>
                <a:gd name="connsiteX10" fmla="*/ 463463 w 5198301"/>
                <a:gd name="connsiteY10" fmla="*/ 4246323 h 5298509"/>
                <a:gd name="connsiteX11" fmla="*/ 475989 w 5198301"/>
                <a:gd name="connsiteY11" fmla="*/ 4196219 h 5298509"/>
                <a:gd name="connsiteX12" fmla="*/ 488515 w 5198301"/>
                <a:gd name="connsiteY12" fmla="*/ 4158641 h 5298509"/>
                <a:gd name="connsiteX13" fmla="*/ 501041 w 5198301"/>
                <a:gd name="connsiteY13" fmla="*/ 4096011 h 5298509"/>
                <a:gd name="connsiteX14" fmla="*/ 513567 w 5198301"/>
                <a:gd name="connsiteY14" fmla="*/ 3970750 h 5298509"/>
                <a:gd name="connsiteX15" fmla="*/ 538619 w 5198301"/>
                <a:gd name="connsiteY15" fmla="*/ 3594970 h 5298509"/>
                <a:gd name="connsiteX16" fmla="*/ 551145 w 5198301"/>
                <a:gd name="connsiteY16" fmla="*/ 2931090 h 5298509"/>
                <a:gd name="connsiteX17" fmla="*/ 563671 w 5198301"/>
                <a:gd name="connsiteY17" fmla="*/ 2880986 h 5298509"/>
                <a:gd name="connsiteX18" fmla="*/ 588723 w 5198301"/>
                <a:gd name="connsiteY18" fmla="*/ 2755726 h 5298509"/>
                <a:gd name="connsiteX19" fmla="*/ 601249 w 5198301"/>
                <a:gd name="connsiteY19" fmla="*/ 2693096 h 5298509"/>
                <a:gd name="connsiteX20" fmla="*/ 626301 w 5198301"/>
                <a:gd name="connsiteY20" fmla="*/ 2517731 h 5298509"/>
                <a:gd name="connsiteX21" fmla="*/ 651353 w 5198301"/>
                <a:gd name="connsiteY21" fmla="*/ 2292263 h 5298509"/>
                <a:gd name="connsiteX22" fmla="*/ 663879 w 5198301"/>
                <a:gd name="connsiteY22" fmla="*/ 1691013 h 5298509"/>
                <a:gd name="connsiteX23" fmla="*/ 676405 w 5198301"/>
                <a:gd name="connsiteY23" fmla="*/ 926926 h 5298509"/>
                <a:gd name="connsiteX24" fmla="*/ 713983 w 5198301"/>
                <a:gd name="connsiteY24" fmla="*/ 676405 h 5298509"/>
                <a:gd name="connsiteX25" fmla="*/ 726509 w 5198301"/>
                <a:gd name="connsiteY25" fmla="*/ 626301 h 5298509"/>
                <a:gd name="connsiteX26" fmla="*/ 751562 w 5198301"/>
                <a:gd name="connsiteY26" fmla="*/ 601249 h 5298509"/>
                <a:gd name="connsiteX27" fmla="*/ 951978 w 5198301"/>
                <a:gd name="connsiteY27" fmla="*/ 563671 h 5298509"/>
                <a:gd name="connsiteX28" fmla="*/ 1014608 w 5198301"/>
                <a:gd name="connsiteY28" fmla="*/ 551145 h 5298509"/>
                <a:gd name="connsiteX29" fmla="*/ 1064712 w 5198301"/>
                <a:gd name="connsiteY29" fmla="*/ 538619 h 5298509"/>
                <a:gd name="connsiteX30" fmla="*/ 1340285 w 5198301"/>
                <a:gd name="connsiteY30" fmla="*/ 526093 h 5298509"/>
                <a:gd name="connsiteX31" fmla="*/ 1565753 w 5198301"/>
                <a:gd name="connsiteY31" fmla="*/ 501041 h 5298509"/>
                <a:gd name="connsiteX32" fmla="*/ 2104373 w 5198301"/>
                <a:gd name="connsiteY32" fmla="*/ 488515 h 5298509"/>
                <a:gd name="connsiteX33" fmla="*/ 2242159 w 5198301"/>
                <a:gd name="connsiteY33" fmla="*/ 463463 h 5298509"/>
                <a:gd name="connsiteX34" fmla="*/ 2304789 w 5198301"/>
                <a:gd name="connsiteY34" fmla="*/ 450937 h 5298509"/>
                <a:gd name="connsiteX35" fmla="*/ 2367419 w 5198301"/>
                <a:gd name="connsiteY35" fmla="*/ 425885 h 5298509"/>
                <a:gd name="connsiteX36" fmla="*/ 2455101 w 5198301"/>
                <a:gd name="connsiteY36" fmla="*/ 413359 h 5298509"/>
                <a:gd name="connsiteX37" fmla="*/ 2655518 w 5198301"/>
                <a:gd name="connsiteY37" fmla="*/ 375781 h 5298509"/>
                <a:gd name="connsiteX38" fmla="*/ 2780778 w 5198301"/>
                <a:gd name="connsiteY38" fmla="*/ 363255 h 5298509"/>
                <a:gd name="connsiteX39" fmla="*/ 3407079 w 5198301"/>
                <a:gd name="connsiteY39" fmla="*/ 388307 h 5298509"/>
                <a:gd name="connsiteX40" fmla="*/ 3444657 w 5198301"/>
                <a:gd name="connsiteY40" fmla="*/ 400833 h 5298509"/>
                <a:gd name="connsiteX41" fmla="*/ 3544866 w 5198301"/>
                <a:gd name="connsiteY41" fmla="*/ 425885 h 5298509"/>
                <a:gd name="connsiteX42" fmla="*/ 3695178 w 5198301"/>
                <a:gd name="connsiteY42" fmla="*/ 388307 h 5298509"/>
                <a:gd name="connsiteX43" fmla="*/ 3820438 w 5198301"/>
                <a:gd name="connsiteY43" fmla="*/ 375781 h 5298509"/>
                <a:gd name="connsiteX44" fmla="*/ 3883068 w 5198301"/>
                <a:gd name="connsiteY44" fmla="*/ 363255 h 5298509"/>
                <a:gd name="connsiteX45" fmla="*/ 4008329 w 5198301"/>
                <a:gd name="connsiteY45" fmla="*/ 325676 h 5298509"/>
                <a:gd name="connsiteX46" fmla="*/ 4070959 w 5198301"/>
                <a:gd name="connsiteY46" fmla="*/ 300624 h 5298509"/>
                <a:gd name="connsiteX47" fmla="*/ 4196219 w 5198301"/>
                <a:gd name="connsiteY47" fmla="*/ 263046 h 5298509"/>
                <a:gd name="connsiteX48" fmla="*/ 4271375 w 5198301"/>
                <a:gd name="connsiteY48" fmla="*/ 237994 h 5298509"/>
                <a:gd name="connsiteX49" fmla="*/ 4446740 w 5198301"/>
                <a:gd name="connsiteY49" fmla="*/ 212942 h 5298509"/>
                <a:gd name="connsiteX50" fmla="*/ 4709786 w 5198301"/>
                <a:gd name="connsiteY50" fmla="*/ 225468 h 5298509"/>
                <a:gd name="connsiteX51" fmla="*/ 4784942 w 5198301"/>
                <a:gd name="connsiteY51" fmla="*/ 237994 h 5298509"/>
                <a:gd name="connsiteX52" fmla="*/ 4985359 w 5198301"/>
                <a:gd name="connsiteY52" fmla="*/ 225468 h 5298509"/>
                <a:gd name="connsiteX53" fmla="*/ 5022937 w 5198301"/>
                <a:gd name="connsiteY53" fmla="*/ 212942 h 5298509"/>
                <a:gd name="connsiteX54" fmla="*/ 5060515 w 5198301"/>
                <a:gd name="connsiteY54" fmla="*/ 187890 h 5298509"/>
                <a:gd name="connsiteX55" fmla="*/ 5198301 w 5198301"/>
                <a:gd name="connsiteY55" fmla="*/ 175364 h 5298509"/>
                <a:gd name="connsiteX56" fmla="*/ 5185775 w 5198301"/>
                <a:gd name="connsiteY56" fmla="*/ 125260 h 5298509"/>
                <a:gd name="connsiteX57" fmla="*/ 5148197 w 5198301"/>
                <a:gd name="connsiteY57" fmla="*/ 100208 h 5298509"/>
                <a:gd name="connsiteX58" fmla="*/ 4947781 w 5198301"/>
                <a:gd name="connsiteY58" fmla="*/ 87682 h 5298509"/>
                <a:gd name="connsiteX59" fmla="*/ 3782860 w 5198301"/>
                <a:gd name="connsiteY59" fmla="*/ 100208 h 5298509"/>
                <a:gd name="connsiteX60" fmla="*/ 3093929 w 5198301"/>
                <a:gd name="connsiteY60" fmla="*/ 87682 h 5298509"/>
                <a:gd name="connsiteX61" fmla="*/ 3056351 w 5198301"/>
                <a:gd name="connsiteY61" fmla="*/ 75156 h 5298509"/>
                <a:gd name="connsiteX62" fmla="*/ 3006246 w 5198301"/>
                <a:gd name="connsiteY62" fmla="*/ 62630 h 5298509"/>
                <a:gd name="connsiteX63" fmla="*/ 2931090 w 5198301"/>
                <a:gd name="connsiteY63" fmla="*/ 50104 h 5298509"/>
                <a:gd name="connsiteX64" fmla="*/ 2868460 w 5198301"/>
                <a:gd name="connsiteY64" fmla="*/ 37578 h 5298509"/>
                <a:gd name="connsiteX65" fmla="*/ 2242159 w 5198301"/>
                <a:gd name="connsiteY65" fmla="*/ 37578 h 5298509"/>
                <a:gd name="connsiteX66" fmla="*/ 2167003 w 5198301"/>
                <a:gd name="connsiteY66" fmla="*/ 25052 h 5298509"/>
                <a:gd name="connsiteX67" fmla="*/ 2041742 w 5198301"/>
                <a:gd name="connsiteY67" fmla="*/ 12526 h 5298509"/>
                <a:gd name="connsiteX68" fmla="*/ 1653436 w 5198301"/>
                <a:gd name="connsiteY68" fmla="*/ 25052 h 5298509"/>
                <a:gd name="connsiteX69" fmla="*/ 1202499 w 5198301"/>
                <a:gd name="connsiteY69" fmla="*/ 62630 h 5298509"/>
                <a:gd name="connsiteX70" fmla="*/ 1139868 w 5198301"/>
                <a:gd name="connsiteY70" fmla="*/ 75156 h 5298509"/>
                <a:gd name="connsiteX71" fmla="*/ 601249 w 5198301"/>
                <a:gd name="connsiteY71" fmla="*/ 62630 h 5298509"/>
                <a:gd name="connsiteX72" fmla="*/ 450937 w 5198301"/>
                <a:gd name="connsiteY72" fmla="*/ 37578 h 5298509"/>
                <a:gd name="connsiteX73" fmla="*/ 375781 w 5198301"/>
                <a:gd name="connsiteY73" fmla="*/ 12526 h 5298509"/>
                <a:gd name="connsiteX74" fmla="*/ 300625 w 5198301"/>
                <a:gd name="connsiteY74" fmla="*/ 0 h 5298509"/>
                <a:gd name="connsiteX75" fmla="*/ 200416 w 5198301"/>
                <a:gd name="connsiteY75" fmla="*/ 12526 h 5298509"/>
                <a:gd name="connsiteX76" fmla="*/ 137786 w 5198301"/>
                <a:gd name="connsiteY76" fmla="*/ 100208 h 5298509"/>
                <a:gd name="connsiteX77" fmla="*/ 87682 w 5198301"/>
                <a:gd name="connsiteY77" fmla="*/ 237994 h 5298509"/>
                <a:gd name="connsiteX78" fmla="*/ 75156 w 5198301"/>
                <a:gd name="connsiteY78" fmla="*/ 288098 h 5298509"/>
                <a:gd name="connsiteX79" fmla="*/ 50104 w 5198301"/>
                <a:gd name="connsiteY79" fmla="*/ 338202 h 5298509"/>
                <a:gd name="connsiteX80" fmla="*/ 25052 w 5198301"/>
                <a:gd name="connsiteY80" fmla="*/ 463463 h 5298509"/>
                <a:gd name="connsiteX81" fmla="*/ 50104 w 5198301"/>
                <a:gd name="connsiteY81" fmla="*/ 876822 h 5298509"/>
                <a:gd name="connsiteX82" fmla="*/ 37578 w 5198301"/>
                <a:gd name="connsiteY82" fmla="*/ 1114816 h 5298509"/>
                <a:gd name="connsiteX83" fmla="*/ 25052 w 5198301"/>
                <a:gd name="connsiteY83" fmla="*/ 1578279 h 5298509"/>
                <a:gd name="connsiteX84" fmla="*/ 0 w 5198301"/>
                <a:gd name="connsiteY84" fmla="*/ 1891430 h 5298509"/>
                <a:gd name="connsiteX85" fmla="*/ 12526 w 5198301"/>
                <a:gd name="connsiteY85" fmla="*/ 2555309 h 5298509"/>
                <a:gd name="connsiteX86" fmla="*/ 25052 w 5198301"/>
                <a:gd name="connsiteY86" fmla="*/ 2655518 h 5298509"/>
                <a:gd name="connsiteX87" fmla="*/ 37578 w 5198301"/>
                <a:gd name="connsiteY87" fmla="*/ 5298509 h 529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98301" h="5298509">
                  <a:moveTo>
                    <a:pt x="37578" y="5298509"/>
                  </a:moveTo>
                  <a:lnTo>
                    <a:pt x="37578" y="5298509"/>
                  </a:lnTo>
                  <a:cubicBezTo>
                    <a:pt x="58455" y="5269282"/>
                    <a:pt x="81303" y="5241366"/>
                    <a:pt x="100208" y="5210827"/>
                  </a:cubicBezTo>
                  <a:cubicBezTo>
                    <a:pt x="174376" y="5091017"/>
                    <a:pt x="186922" y="5062451"/>
                    <a:pt x="237994" y="4960307"/>
                  </a:cubicBezTo>
                  <a:cubicBezTo>
                    <a:pt x="261897" y="4864692"/>
                    <a:pt x="233923" y="4955922"/>
                    <a:pt x="288099" y="4847572"/>
                  </a:cubicBezTo>
                  <a:cubicBezTo>
                    <a:pt x="358936" y="4705899"/>
                    <a:pt x="272876" y="4863116"/>
                    <a:pt x="325677" y="4722312"/>
                  </a:cubicBezTo>
                  <a:cubicBezTo>
                    <a:pt x="330963" y="4708216"/>
                    <a:pt x="343996" y="4698199"/>
                    <a:pt x="350729" y="4684734"/>
                  </a:cubicBezTo>
                  <a:cubicBezTo>
                    <a:pt x="360785" y="4664623"/>
                    <a:pt x="369987" y="4643830"/>
                    <a:pt x="375781" y="4622104"/>
                  </a:cubicBezTo>
                  <a:cubicBezTo>
                    <a:pt x="433300" y="4406409"/>
                    <a:pt x="378744" y="4567891"/>
                    <a:pt x="413359" y="4446739"/>
                  </a:cubicBezTo>
                  <a:cubicBezTo>
                    <a:pt x="416986" y="4434043"/>
                    <a:pt x="422411" y="4421899"/>
                    <a:pt x="425885" y="4409161"/>
                  </a:cubicBezTo>
                  <a:cubicBezTo>
                    <a:pt x="462721" y="4274097"/>
                    <a:pt x="440091" y="4351497"/>
                    <a:pt x="463463" y="4246323"/>
                  </a:cubicBezTo>
                  <a:cubicBezTo>
                    <a:pt x="467198" y="4229518"/>
                    <a:pt x="471260" y="4212772"/>
                    <a:pt x="475989" y="4196219"/>
                  </a:cubicBezTo>
                  <a:cubicBezTo>
                    <a:pt x="479616" y="4183523"/>
                    <a:pt x="485313" y="4171450"/>
                    <a:pt x="488515" y="4158641"/>
                  </a:cubicBezTo>
                  <a:cubicBezTo>
                    <a:pt x="493679" y="4137987"/>
                    <a:pt x="496866" y="4116888"/>
                    <a:pt x="501041" y="4096011"/>
                  </a:cubicBezTo>
                  <a:cubicBezTo>
                    <a:pt x="505216" y="4054257"/>
                    <a:pt x="510865" y="4012625"/>
                    <a:pt x="513567" y="3970750"/>
                  </a:cubicBezTo>
                  <a:cubicBezTo>
                    <a:pt x="540012" y="3560853"/>
                    <a:pt x="511179" y="3841933"/>
                    <a:pt x="538619" y="3594970"/>
                  </a:cubicBezTo>
                  <a:cubicBezTo>
                    <a:pt x="542794" y="3373677"/>
                    <a:pt x="543384" y="3152287"/>
                    <a:pt x="551145" y="2931090"/>
                  </a:cubicBezTo>
                  <a:cubicBezTo>
                    <a:pt x="551749" y="2913885"/>
                    <a:pt x="560064" y="2897819"/>
                    <a:pt x="563671" y="2880986"/>
                  </a:cubicBezTo>
                  <a:cubicBezTo>
                    <a:pt x="572593" y="2839351"/>
                    <a:pt x="580372" y="2797479"/>
                    <a:pt x="588723" y="2755726"/>
                  </a:cubicBezTo>
                  <a:cubicBezTo>
                    <a:pt x="592898" y="2734849"/>
                    <a:pt x="598238" y="2714172"/>
                    <a:pt x="601249" y="2693096"/>
                  </a:cubicBezTo>
                  <a:cubicBezTo>
                    <a:pt x="609600" y="2634641"/>
                    <a:pt x="620425" y="2576486"/>
                    <a:pt x="626301" y="2517731"/>
                  </a:cubicBezTo>
                  <a:cubicBezTo>
                    <a:pt x="642177" y="2358975"/>
                    <a:pt x="633622" y="2434109"/>
                    <a:pt x="651353" y="2292263"/>
                  </a:cubicBezTo>
                  <a:cubicBezTo>
                    <a:pt x="655528" y="2091846"/>
                    <a:pt x="660201" y="1891439"/>
                    <a:pt x="663879" y="1691013"/>
                  </a:cubicBezTo>
                  <a:cubicBezTo>
                    <a:pt x="668552" y="1436326"/>
                    <a:pt x="669429" y="1181560"/>
                    <a:pt x="676405" y="926926"/>
                  </a:cubicBezTo>
                  <a:cubicBezTo>
                    <a:pt x="680192" y="788694"/>
                    <a:pt x="684679" y="793620"/>
                    <a:pt x="713983" y="676405"/>
                  </a:cubicBezTo>
                  <a:cubicBezTo>
                    <a:pt x="718158" y="659704"/>
                    <a:pt x="714336" y="638474"/>
                    <a:pt x="726509" y="626301"/>
                  </a:cubicBezTo>
                  <a:cubicBezTo>
                    <a:pt x="734860" y="617950"/>
                    <a:pt x="740999" y="606530"/>
                    <a:pt x="751562" y="601249"/>
                  </a:cubicBezTo>
                  <a:cubicBezTo>
                    <a:pt x="822940" y="565560"/>
                    <a:pt x="869701" y="574641"/>
                    <a:pt x="951978" y="563671"/>
                  </a:cubicBezTo>
                  <a:cubicBezTo>
                    <a:pt x="973081" y="560857"/>
                    <a:pt x="993825" y="555763"/>
                    <a:pt x="1014608" y="551145"/>
                  </a:cubicBezTo>
                  <a:cubicBezTo>
                    <a:pt x="1031413" y="547410"/>
                    <a:pt x="1047547" y="539939"/>
                    <a:pt x="1064712" y="538619"/>
                  </a:cubicBezTo>
                  <a:cubicBezTo>
                    <a:pt x="1156394" y="531567"/>
                    <a:pt x="1248427" y="530268"/>
                    <a:pt x="1340285" y="526093"/>
                  </a:cubicBezTo>
                  <a:cubicBezTo>
                    <a:pt x="1438241" y="506502"/>
                    <a:pt x="1427858" y="505966"/>
                    <a:pt x="1565753" y="501041"/>
                  </a:cubicBezTo>
                  <a:cubicBezTo>
                    <a:pt x="1745227" y="494631"/>
                    <a:pt x="1924833" y="492690"/>
                    <a:pt x="2104373" y="488515"/>
                  </a:cubicBezTo>
                  <a:cubicBezTo>
                    <a:pt x="2259079" y="457574"/>
                    <a:pt x="2065872" y="495515"/>
                    <a:pt x="2242159" y="463463"/>
                  </a:cubicBezTo>
                  <a:cubicBezTo>
                    <a:pt x="2263106" y="459655"/>
                    <a:pt x="2284397" y="457055"/>
                    <a:pt x="2304789" y="450937"/>
                  </a:cubicBezTo>
                  <a:cubicBezTo>
                    <a:pt x="2326326" y="444476"/>
                    <a:pt x="2345605" y="431338"/>
                    <a:pt x="2367419" y="425885"/>
                  </a:cubicBezTo>
                  <a:cubicBezTo>
                    <a:pt x="2396062" y="418724"/>
                    <a:pt x="2426026" y="418490"/>
                    <a:pt x="2455101" y="413359"/>
                  </a:cubicBezTo>
                  <a:cubicBezTo>
                    <a:pt x="2514902" y="402806"/>
                    <a:pt x="2592259" y="383688"/>
                    <a:pt x="2655518" y="375781"/>
                  </a:cubicBezTo>
                  <a:cubicBezTo>
                    <a:pt x="2697156" y="370576"/>
                    <a:pt x="2739025" y="367430"/>
                    <a:pt x="2780778" y="363255"/>
                  </a:cubicBezTo>
                  <a:cubicBezTo>
                    <a:pt x="2831792" y="364499"/>
                    <a:pt x="3234628" y="359565"/>
                    <a:pt x="3407079" y="388307"/>
                  </a:cubicBezTo>
                  <a:cubicBezTo>
                    <a:pt x="3420103" y="390478"/>
                    <a:pt x="3431848" y="397631"/>
                    <a:pt x="3444657" y="400833"/>
                  </a:cubicBezTo>
                  <a:lnTo>
                    <a:pt x="3544866" y="425885"/>
                  </a:lnTo>
                  <a:cubicBezTo>
                    <a:pt x="3603164" y="406452"/>
                    <a:pt x="3615617" y="400869"/>
                    <a:pt x="3695178" y="388307"/>
                  </a:cubicBezTo>
                  <a:cubicBezTo>
                    <a:pt x="3736626" y="381763"/>
                    <a:pt x="3778845" y="381327"/>
                    <a:pt x="3820438" y="375781"/>
                  </a:cubicBezTo>
                  <a:cubicBezTo>
                    <a:pt x="3841541" y="372967"/>
                    <a:pt x="3862191" y="367430"/>
                    <a:pt x="3883068" y="363255"/>
                  </a:cubicBezTo>
                  <a:cubicBezTo>
                    <a:pt x="4054890" y="294525"/>
                    <a:pt x="3838980" y="376481"/>
                    <a:pt x="4008329" y="325676"/>
                  </a:cubicBezTo>
                  <a:cubicBezTo>
                    <a:pt x="4029866" y="319215"/>
                    <a:pt x="4049828" y="308308"/>
                    <a:pt x="4070959" y="300624"/>
                  </a:cubicBezTo>
                  <a:cubicBezTo>
                    <a:pt x="4210145" y="250011"/>
                    <a:pt x="4089401" y="295091"/>
                    <a:pt x="4196219" y="263046"/>
                  </a:cubicBezTo>
                  <a:cubicBezTo>
                    <a:pt x="4221512" y="255458"/>
                    <a:pt x="4245233" y="241729"/>
                    <a:pt x="4271375" y="237994"/>
                  </a:cubicBezTo>
                  <a:lnTo>
                    <a:pt x="4446740" y="212942"/>
                  </a:lnTo>
                  <a:cubicBezTo>
                    <a:pt x="4534422" y="217117"/>
                    <a:pt x="4622244" y="218983"/>
                    <a:pt x="4709786" y="225468"/>
                  </a:cubicBezTo>
                  <a:cubicBezTo>
                    <a:pt x="4735114" y="227344"/>
                    <a:pt x="4759544" y="237994"/>
                    <a:pt x="4784942" y="237994"/>
                  </a:cubicBezTo>
                  <a:cubicBezTo>
                    <a:pt x="4851878" y="237994"/>
                    <a:pt x="4918553" y="229643"/>
                    <a:pt x="4985359" y="225468"/>
                  </a:cubicBezTo>
                  <a:cubicBezTo>
                    <a:pt x="4997885" y="221293"/>
                    <a:pt x="5011127" y="218847"/>
                    <a:pt x="5022937" y="212942"/>
                  </a:cubicBezTo>
                  <a:cubicBezTo>
                    <a:pt x="5036402" y="206209"/>
                    <a:pt x="5045795" y="191044"/>
                    <a:pt x="5060515" y="187890"/>
                  </a:cubicBezTo>
                  <a:cubicBezTo>
                    <a:pt x="5105609" y="178227"/>
                    <a:pt x="5152372" y="179539"/>
                    <a:pt x="5198301" y="175364"/>
                  </a:cubicBezTo>
                  <a:cubicBezTo>
                    <a:pt x="5194126" y="158663"/>
                    <a:pt x="5195324" y="139584"/>
                    <a:pt x="5185775" y="125260"/>
                  </a:cubicBezTo>
                  <a:cubicBezTo>
                    <a:pt x="5177424" y="112734"/>
                    <a:pt x="5163067" y="102556"/>
                    <a:pt x="5148197" y="100208"/>
                  </a:cubicBezTo>
                  <a:cubicBezTo>
                    <a:pt x="5082080" y="89769"/>
                    <a:pt x="5014586" y="91857"/>
                    <a:pt x="4947781" y="87682"/>
                  </a:cubicBezTo>
                  <a:lnTo>
                    <a:pt x="3782860" y="100208"/>
                  </a:lnTo>
                  <a:cubicBezTo>
                    <a:pt x="3553178" y="100208"/>
                    <a:pt x="3323474" y="95597"/>
                    <a:pt x="3093929" y="87682"/>
                  </a:cubicBezTo>
                  <a:cubicBezTo>
                    <a:pt x="3080733" y="87227"/>
                    <a:pt x="3069047" y="78783"/>
                    <a:pt x="3056351" y="75156"/>
                  </a:cubicBezTo>
                  <a:cubicBezTo>
                    <a:pt x="3039798" y="70427"/>
                    <a:pt x="3023127" y="66006"/>
                    <a:pt x="3006246" y="62630"/>
                  </a:cubicBezTo>
                  <a:cubicBezTo>
                    <a:pt x="2981342" y="57649"/>
                    <a:pt x="2956078" y="54647"/>
                    <a:pt x="2931090" y="50104"/>
                  </a:cubicBezTo>
                  <a:cubicBezTo>
                    <a:pt x="2910143" y="46296"/>
                    <a:pt x="2889337" y="41753"/>
                    <a:pt x="2868460" y="37578"/>
                  </a:cubicBezTo>
                  <a:cubicBezTo>
                    <a:pt x="2565516" y="55398"/>
                    <a:pt x="2634288" y="57687"/>
                    <a:pt x="2242159" y="37578"/>
                  </a:cubicBezTo>
                  <a:cubicBezTo>
                    <a:pt x="2216795" y="36277"/>
                    <a:pt x="2192204" y="28202"/>
                    <a:pt x="2167003" y="25052"/>
                  </a:cubicBezTo>
                  <a:cubicBezTo>
                    <a:pt x="2125365" y="19847"/>
                    <a:pt x="2083496" y="16701"/>
                    <a:pt x="2041742" y="12526"/>
                  </a:cubicBezTo>
                  <a:lnTo>
                    <a:pt x="1653436" y="25052"/>
                  </a:lnTo>
                  <a:cubicBezTo>
                    <a:pt x="1557043" y="29953"/>
                    <a:pt x="1336319" y="42042"/>
                    <a:pt x="1202499" y="62630"/>
                  </a:cubicBezTo>
                  <a:cubicBezTo>
                    <a:pt x="1181456" y="65867"/>
                    <a:pt x="1160745" y="70981"/>
                    <a:pt x="1139868" y="75156"/>
                  </a:cubicBezTo>
                  <a:lnTo>
                    <a:pt x="601249" y="62630"/>
                  </a:lnTo>
                  <a:cubicBezTo>
                    <a:pt x="553569" y="60760"/>
                    <a:pt x="498099" y="51727"/>
                    <a:pt x="450937" y="37578"/>
                  </a:cubicBezTo>
                  <a:cubicBezTo>
                    <a:pt x="425644" y="29990"/>
                    <a:pt x="401829" y="16867"/>
                    <a:pt x="375781" y="12526"/>
                  </a:cubicBezTo>
                  <a:lnTo>
                    <a:pt x="300625" y="0"/>
                  </a:lnTo>
                  <a:cubicBezTo>
                    <a:pt x="267222" y="4175"/>
                    <a:pt x="232052" y="1022"/>
                    <a:pt x="200416" y="12526"/>
                  </a:cubicBezTo>
                  <a:cubicBezTo>
                    <a:pt x="170911" y="23255"/>
                    <a:pt x="148332" y="76479"/>
                    <a:pt x="137786" y="100208"/>
                  </a:cubicBezTo>
                  <a:cubicBezTo>
                    <a:pt x="119397" y="141582"/>
                    <a:pt x="100500" y="195266"/>
                    <a:pt x="87682" y="237994"/>
                  </a:cubicBezTo>
                  <a:cubicBezTo>
                    <a:pt x="82735" y="254483"/>
                    <a:pt x="81201" y="271979"/>
                    <a:pt x="75156" y="288098"/>
                  </a:cubicBezTo>
                  <a:cubicBezTo>
                    <a:pt x="68600" y="305582"/>
                    <a:pt x="58455" y="321501"/>
                    <a:pt x="50104" y="338202"/>
                  </a:cubicBezTo>
                  <a:cubicBezTo>
                    <a:pt x="41753" y="379956"/>
                    <a:pt x="23350" y="420916"/>
                    <a:pt x="25052" y="463463"/>
                  </a:cubicBezTo>
                  <a:cubicBezTo>
                    <a:pt x="38923" y="810249"/>
                    <a:pt x="24621" y="672953"/>
                    <a:pt x="50104" y="876822"/>
                  </a:cubicBezTo>
                  <a:cubicBezTo>
                    <a:pt x="45929" y="956153"/>
                    <a:pt x="40413" y="1035425"/>
                    <a:pt x="37578" y="1114816"/>
                  </a:cubicBezTo>
                  <a:cubicBezTo>
                    <a:pt x="32062" y="1269262"/>
                    <a:pt x="32521" y="1423916"/>
                    <a:pt x="25052" y="1578279"/>
                  </a:cubicBezTo>
                  <a:cubicBezTo>
                    <a:pt x="19991" y="1682874"/>
                    <a:pt x="0" y="1891430"/>
                    <a:pt x="0" y="1891430"/>
                  </a:cubicBezTo>
                  <a:cubicBezTo>
                    <a:pt x="4175" y="2112723"/>
                    <a:pt x="5273" y="2334095"/>
                    <a:pt x="12526" y="2555309"/>
                  </a:cubicBezTo>
                  <a:cubicBezTo>
                    <a:pt x="13629" y="2588954"/>
                    <a:pt x="24701" y="2621857"/>
                    <a:pt x="25052" y="2655518"/>
                  </a:cubicBezTo>
                  <a:cubicBezTo>
                    <a:pt x="38168" y="3914655"/>
                    <a:pt x="35490" y="4858011"/>
                    <a:pt x="37578" y="529850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a:extLst>
              <a:ext uri="{FF2B5EF4-FFF2-40B4-BE49-F238E27FC236}">
                <a16:creationId xmlns:a16="http://schemas.microsoft.com/office/drawing/2014/main" id="{190515BB-4E3B-2A43-939D-392025BD268E}"/>
              </a:ext>
            </a:extLst>
          </p:cNvPr>
          <p:cNvSpPr>
            <a:spLocks noGrp="1"/>
          </p:cNvSpPr>
          <p:nvPr>
            <p:ph type="sldNum" sz="quarter" idx="12"/>
          </p:nvPr>
        </p:nvSpPr>
        <p:spPr/>
        <p:txBody>
          <a:bodyPr/>
          <a:lstStyle/>
          <a:p>
            <a:fld id="{683DFD73-182D-8C4F-967E-C5EF50B0C0B9}" type="slidenum">
              <a:rPr lang="en-US" smtClean="0"/>
              <a:t>22</a:t>
            </a:fld>
            <a:endParaRPr lang="en-US"/>
          </a:p>
        </p:txBody>
      </p:sp>
    </p:spTree>
    <p:extLst>
      <p:ext uri="{BB962C8B-B14F-4D97-AF65-F5344CB8AC3E}">
        <p14:creationId xmlns:p14="http://schemas.microsoft.com/office/powerpoint/2010/main" val="941566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663EC2-A677-0648-BA57-EC22B2931510}"/>
              </a:ext>
            </a:extLst>
          </p:cNvPr>
          <p:cNvGrpSpPr/>
          <p:nvPr/>
        </p:nvGrpSpPr>
        <p:grpSpPr>
          <a:xfrm>
            <a:off x="1540701" y="-185674"/>
            <a:ext cx="5925644" cy="7043674"/>
            <a:chOff x="1540701" y="-185674"/>
            <a:chExt cx="5925644" cy="7043674"/>
          </a:xfrm>
        </p:grpSpPr>
        <p:pic>
          <p:nvPicPr>
            <p:cNvPr id="3" name="Picture 2">
              <a:extLst>
                <a:ext uri="{FF2B5EF4-FFF2-40B4-BE49-F238E27FC236}">
                  <a16:creationId xmlns:a16="http://schemas.microsoft.com/office/drawing/2014/main" id="{97165136-1D32-EF46-9178-769E56DB747F}"/>
                </a:ext>
              </a:extLst>
            </p:cNvPr>
            <p:cNvPicPr>
              <a:picLocks noChangeAspect="1"/>
            </p:cNvPicPr>
            <p:nvPr/>
          </p:nvPicPr>
          <p:blipFill>
            <a:blip r:embed="rId2"/>
            <a:stretch>
              <a:fillRect/>
            </a:stretch>
          </p:blipFill>
          <p:spPr>
            <a:xfrm>
              <a:off x="1540701" y="0"/>
              <a:ext cx="5925644" cy="6858000"/>
            </a:xfrm>
            <a:prstGeom prst="rect">
              <a:avLst/>
            </a:prstGeom>
          </p:spPr>
        </p:pic>
        <p:sp>
          <p:nvSpPr>
            <p:cNvPr id="4" name="Freeform 3">
              <a:extLst>
                <a:ext uri="{FF2B5EF4-FFF2-40B4-BE49-F238E27FC236}">
                  <a16:creationId xmlns:a16="http://schemas.microsoft.com/office/drawing/2014/main" id="{EFFF9484-64D0-FC4B-A9A5-1B04B635292C}"/>
                </a:ext>
              </a:extLst>
            </p:cNvPr>
            <p:cNvSpPr/>
            <p:nvPr/>
          </p:nvSpPr>
          <p:spPr>
            <a:xfrm>
              <a:off x="1540701" y="-185674"/>
              <a:ext cx="4897677" cy="686715"/>
            </a:xfrm>
            <a:custGeom>
              <a:avLst/>
              <a:gdLst>
                <a:gd name="connsiteX0" fmla="*/ 4897677 w 4897677"/>
                <a:gd name="connsiteY0" fmla="*/ 185674 h 686715"/>
                <a:gd name="connsiteX1" fmla="*/ 4897677 w 4897677"/>
                <a:gd name="connsiteY1" fmla="*/ 185674 h 686715"/>
                <a:gd name="connsiteX2" fmla="*/ 4747365 w 4897677"/>
                <a:gd name="connsiteY2" fmla="*/ 198200 h 686715"/>
                <a:gd name="connsiteX3" fmla="*/ 3908121 w 4897677"/>
                <a:gd name="connsiteY3" fmla="*/ 160622 h 686715"/>
                <a:gd name="connsiteX4" fmla="*/ 3682652 w 4897677"/>
                <a:gd name="connsiteY4" fmla="*/ 110518 h 686715"/>
                <a:gd name="connsiteX5" fmla="*/ 3544866 w 4897677"/>
                <a:gd name="connsiteY5" fmla="*/ 72940 h 686715"/>
                <a:gd name="connsiteX6" fmla="*/ 3281820 w 4897677"/>
                <a:gd name="connsiteY6" fmla="*/ 47888 h 686715"/>
                <a:gd name="connsiteX7" fmla="*/ 3144033 w 4897677"/>
                <a:gd name="connsiteY7" fmla="*/ 35362 h 686715"/>
                <a:gd name="connsiteX8" fmla="*/ 2605414 w 4897677"/>
                <a:gd name="connsiteY8" fmla="*/ 35362 h 686715"/>
                <a:gd name="connsiteX9" fmla="*/ 2430050 w 4897677"/>
                <a:gd name="connsiteY9" fmla="*/ 60414 h 686715"/>
                <a:gd name="connsiteX10" fmla="*/ 2254685 w 4897677"/>
                <a:gd name="connsiteY10" fmla="*/ 85466 h 686715"/>
                <a:gd name="connsiteX11" fmla="*/ 2104373 w 4897677"/>
                <a:gd name="connsiteY11" fmla="*/ 110518 h 686715"/>
                <a:gd name="connsiteX12" fmla="*/ 1327759 w 4897677"/>
                <a:gd name="connsiteY12" fmla="*/ 72940 h 686715"/>
                <a:gd name="connsiteX13" fmla="*/ 1164921 w 4897677"/>
                <a:gd name="connsiteY13" fmla="*/ 60414 h 686715"/>
                <a:gd name="connsiteX14" fmla="*/ 701458 w 4897677"/>
                <a:gd name="connsiteY14" fmla="*/ 72940 h 686715"/>
                <a:gd name="connsiteX15" fmla="*/ 137787 w 4897677"/>
                <a:gd name="connsiteY15" fmla="*/ 85466 h 686715"/>
                <a:gd name="connsiteX16" fmla="*/ 62631 w 4897677"/>
                <a:gd name="connsiteY16" fmla="*/ 110518 h 686715"/>
                <a:gd name="connsiteX17" fmla="*/ 37578 w 4897677"/>
                <a:gd name="connsiteY17" fmla="*/ 135570 h 686715"/>
                <a:gd name="connsiteX18" fmla="*/ 0 w 4897677"/>
                <a:gd name="connsiteY18" fmla="*/ 235778 h 686715"/>
                <a:gd name="connsiteX19" fmla="*/ 25052 w 4897677"/>
                <a:gd name="connsiteY19" fmla="*/ 411142 h 686715"/>
                <a:gd name="connsiteX20" fmla="*/ 50104 w 4897677"/>
                <a:gd name="connsiteY20" fmla="*/ 461247 h 686715"/>
                <a:gd name="connsiteX21" fmla="*/ 75157 w 4897677"/>
                <a:gd name="connsiteY21" fmla="*/ 536403 h 686715"/>
                <a:gd name="connsiteX22" fmla="*/ 112735 w 4897677"/>
                <a:gd name="connsiteY22" fmla="*/ 611559 h 686715"/>
                <a:gd name="connsiteX23" fmla="*/ 150313 w 4897677"/>
                <a:gd name="connsiteY23" fmla="*/ 649137 h 686715"/>
                <a:gd name="connsiteX24" fmla="*/ 200417 w 4897677"/>
                <a:gd name="connsiteY24" fmla="*/ 661663 h 686715"/>
                <a:gd name="connsiteX25" fmla="*/ 450937 w 4897677"/>
                <a:gd name="connsiteY25" fmla="*/ 686715 h 686715"/>
                <a:gd name="connsiteX26" fmla="*/ 638828 w 4897677"/>
                <a:gd name="connsiteY26" fmla="*/ 674189 h 686715"/>
                <a:gd name="connsiteX27" fmla="*/ 688932 w 4897677"/>
                <a:gd name="connsiteY27" fmla="*/ 661663 h 686715"/>
                <a:gd name="connsiteX28" fmla="*/ 826718 w 4897677"/>
                <a:gd name="connsiteY28" fmla="*/ 636611 h 686715"/>
                <a:gd name="connsiteX29" fmla="*/ 964504 w 4897677"/>
                <a:gd name="connsiteY29" fmla="*/ 611559 h 686715"/>
                <a:gd name="connsiteX30" fmla="*/ 1240077 w 4897677"/>
                <a:gd name="connsiteY30" fmla="*/ 586507 h 686715"/>
                <a:gd name="connsiteX31" fmla="*/ 1277655 w 4897677"/>
                <a:gd name="connsiteY31" fmla="*/ 573981 h 686715"/>
                <a:gd name="connsiteX32" fmla="*/ 1365337 w 4897677"/>
                <a:gd name="connsiteY32" fmla="*/ 548929 h 686715"/>
                <a:gd name="connsiteX33" fmla="*/ 1415441 w 4897677"/>
                <a:gd name="connsiteY33" fmla="*/ 523877 h 686715"/>
                <a:gd name="connsiteX34" fmla="*/ 1490598 w 4897677"/>
                <a:gd name="connsiteY34" fmla="*/ 498825 h 686715"/>
                <a:gd name="connsiteX35" fmla="*/ 1565754 w 4897677"/>
                <a:gd name="connsiteY35" fmla="*/ 473773 h 686715"/>
                <a:gd name="connsiteX36" fmla="*/ 1678488 w 4897677"/>
                <a:gd name="connsiteY36" fmla="*/ 436195 h 686715"/>
                <a:gd name="connsiteX37" fmla="*/ 1716066 w 4897677"/>
                <a:gd name="connsiteY37" fmla="*/ 423669 h 686715"/>
                <a:gd name="connsiteX38" fmla="*/ 1791222 w 4897677"/>
                <a:gd name="connsiteY38" fmla="*/ 411142 h 686715"/>
                <a:gd name="connsiteX39" fmla="*/ 1828800 w 4897677"/>
                <a:gd name="connsiteY39" fmla="*/ 398616 h 686715"/>
                <a:gd name="connsiteX40" fmla="*/ 2016691 w 4897677"/>
                <a:gd name="connsiteY40" fmla="*/ 373564 h 686715"/>
                <a:gd name="connsiteX41" fmla="*/ 3319398 w 4897677"/>
                <a:gd name="connsiteY41" fmla="*/ 373564 h 686715"/>
                <a:gd name="connsiteX42" fmla="*/ 3394554 w 4897677"/>
                <a:gd name="connsiteY42" fmla="*/ 361038 h 686715"/>
                <a:gd name="connsiteX43" fmla="*/ 3507288 w 4897677"/>
                <a:gd name="connsiteY43" fmla="*/ 348512 h 686715"/>
                <a:gd name="connsiteX44" fmla="*/ 3632548 w 4897677"/>
                <a:gd name="connsiteY44" fmla="*/ 323460 h 686715"/>
                <a:gd name="connsiteX45" fmla="*/ 3795387 w 4897677"/>
                <a:gd name="connsiteY45" fmla="*/ 298408 h 686715"/>
                <a:gd name="connsiteX46" fmla="*/ 4246324 w 4897677"/>
                <a:gd name="connsiteY46" fmla="*/ 285882 h 686715"/>
                <a:gd name="connsiteX47" fmla="*/ 4421688 w 4897677"/>
                <a:gd name="connsiteY47" fmla="*/ 260830 h 686715"/>
                <a:gd name="connsiteX48" fmla="*/ 4459266 w 4897677"/>
                <a:gd name="connsiteY48" fmla="*/ 248304 h 686715"/>
                <a:gd name="connsiteX49" fmla="*/ 4509370 w 4897677"/>
                <a:gd name="connsiteY49" fmla="*/ 235778 h 686715"/>
                <a:gd name="connsiteX50" fmla="*/ 4597052 w 4897677"/>
                <a:gd name="connsiteY50" fmla="*/ 210726 h 686715"/>
                <a:gd name="connsiteX51" fmla="*/ 4597052 w 4897677"/>
                <a:gd name="connsiteY51" fmla="*/ 210726 h 6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97677" h="686715">
                  <a:moveTo>
                    <a:pt x="4897677" y="185674"/>
                  </a:moveTo>
                  <a:lnTo>
                    <a:pt x="4897677" y="185674"/>
                  </a:lnTo>
                  <a:cubicBezTo>
                    <a:pt x="4847573" y="189849"/>
                    <a:pt x="4797637" y="198950"/>
                    <a:pt x="4747365" y="198200"/>
                  </a:cubicBezTo>
                  <a:cubicBezTo>
                    <a:pt x="4239837" y="190625"/>
                    <a:pt x="4236752" y="188008"/>
                    <a:pt x="3908121" y="160622"/>
                  </a:cubicBezTo>
                  <a:cubicBezTo>
                    <a:pt x="3832965" y="143921"/>
                    <a:pt x="3755691" y="134864"/>
                    <a:pt x="3682652" y="110518"/>
                  </a:cubicBezTo>
                  <a:cubicBezTo>
                    <a:pt x="3615533" y="88145"/>
                    <a:pt x="3610627" y="83057"/>
                    <a:pt x="3544866" y="72940"/>
                  </a:cubicBezTo>
                  <a:cubicBezTo>
                    <a:pt x="3442692" y="57221"/>
                    <a:pt x="3394041" y="57240"/>
                    <a:pt x="3281820" y="47888"/>
                  </a:cubicBezTo>
                  <a:lnTo>
                    <a:pt x="3144033" y="35362"/>
                  </a:lnTo>
                  <a:cubicBezTo>
                    <a:pt x="2951156" y="-28930"/>
                    <a:pt x="3079250" y="9038"/>
                    <a:pt x="2605414" y="35362"/>
                  </a:cubicBezTo>
                  <a:cubicBezTo>
                    <a:pt x="2546457" y="38637"/>
                    <a:pt x="2488505" y="52063"/>
                    <a:pt x="2430050" y="60414"/>
                  </a:cubicBezTo>
                  <a:lnTo>
                    <a:pt x="2254685" y="85466"/>
                  </a:lnTo>
                  <a:lnTo>
                    <a:pt x="2104373" y="110518"/>
                  </a:lnTo>
                  <a:cubicBezTo>
                    <a:pt x="1565449" y="95120"/>
                    <a:pt x="1802106" y="108516"/>
                    <a:pt x="1327759" y="72940"/>
                  </a:cubicBezTo>
                  <a:lnTo>
                    <a:pt x="1164921" y="60414"/>
                  </a:lnTo>
                  <a:lnTo>
                    <a:pt x="701458" y="72940"/>
                  </a:lnTo>
                  <a:cubicBezTo>
                    <a:pt x="513577" y="77522"/>
                    <a:pt x="325399" y="74430"/>
                    <a:pt x="137787" y="85466"/>
                  </a:cubicBezTo>
                  <a:cubicBezTo>
                    <a:pt x="111425" y="87017"/>
                    <a:pt x="62631" y="110518"/>
                    <a:pt x="62631" y="110518"/>
                  </a:cubicBezTo>
                  <a:cubicBezTo>
                    <a:pt x="54280" y="118869"/>
                    <a:pt x="44129" y="125744"/>
                    <a:pt x="37578" y="135570"/>
                  </a:cubicBezTo>
                  <a:cubicBezTo>
                    <a:pt x="11378" y="174870"/>
                    <a:pt x="11016" y="191716"/>
                    <a:pt x="0" y="235778"/>
                  </a:cubicBezTo>
                  <a:cubicBezTo>
                    <a:pt x="4178" y="277555"/>
                    <a:pt x="6477" y="361607"/>
                    <a:pt x="25052" y="411142"/>
                  </a:cubicBezTo>
                  <a:cubicBezTo>
                    <a:pt x="31608" y="428626"/>
                    <a:pt x="43169" y="443910"/>
                    <a:pt x="50104" y="461247"/>
                  </a:cubicBezTo>
                  <a:cubicBezTo>
                    <a:pt x="59912" y="485765"/>
                    <a:pt x="66806" y="511351"/>
                    <a:pt x="75157" y="536403"/>
                  </a:cubicBezTo>
                  <a:cubicBezTo>
                    <a:pt x="87712" y="574066"/>
                    <a:pt x="85754" y="579182"/>
                    <a:pt x="112735" y="611559"/>
                  </a:cubicBezTo>
                  <a:cubicBezTo>
                    <a:pt x="124076" y="625168"/>
                    <a:pt x="134933" y="640348"/>
                    <a:pt x="150313" y="649137"/>
                  </a:cubicBezTo>
                  <a:cubicBezTo>
                    <a:pt x="165260" y="657678"/>
                    <a:pt x="183479" y="658583"/>
                    <a:pt x="200417" y="661663"/>
                  </a:cubicBezTo>
                  <a:cubicBezTo>
                    <a:pt x="289407" y="677843"/>
                    <a:pt x="355624" y="679383"/>
                    <a:pt x="450937" y="686715"/>
                  </a:cubicBezTo>
                  <a:cubicBezTo>
                    <a:pt x="513567" y="682540"/>
                    <a:pt x="576404" y="680760"/>
                    <a:pt x="638828" y="674189"/>
                  </a:cubicBezTo>
                  <a:cubicBezTo>
                    <a:pt x="655949" y="672387"/>
                    <a:pt x="672127" y="665398"/>
                    <a:pt x="688932" y="661663"/>
                  </a:cubicBezTo>
                  <a:cubicBezTo>
                    <a:pt x="758549" y="646192"/>
                    <a:pt x="751935" y="650208"/>
                    <a:pt x="826718" y="636611"/>
                  </a:cubicBezTo>
                  <a:cubicBezTo>
                    <a:pt x="868026" y="629100"/>
                    <a:pt x="923493" y="615660"/>
                    <a:pt x="964504" y="611559"/>
                  </a:cubicBezTo>
                  <a:cubicBezTo>
                    <a:pt x="1412233" y="566786"/>
                    <a:pt x="944556" y="623447"/>
                    <a:pt x="1240077" y="586507"/>
                  </a:cubicBezTo>
                  <a:cubicBezTo>
                    <a:pt x="1252603" y="582332"/>
                    <a:pt x="1264959" y="577608"/>
                    <a:pt x="1277655" y="573981"/>
                  </a:cubicBezTo>
                  <a:cubicBezTo>
                    <a:pt x="1309437" y="564901"/>
                    <a:pt x="1335304" y="561800"/>
                    <a:pt x="1365337" y="548929"/>
                  </a:cubicBezTo>
                  <a:cubicBezTo>
                    <a:pt x="1382500" y="541573"/>
                    <a:pt x="1398104" y="530812"/>
                    <a:pt x="1415441" y="523877"/>
                  </a:cubicBezTo>
                  <a:cubicBezTo>
                    <a:pt x="1439960" y="514070"/>
                    <a:pt x="1465546" y="507176"/>
                    <a:pt x="1490598" y="498825"/>
                  </a:cubicBezTo>
                  <a:lnTo>
                    <a:pt x="1565754" y="473773"/>
                  </a:lnTo>
                  <a:lnTo>
                    <a:pt x="1678488" y="436195"/>
                  </a:lnTo>
                  <a:cubicBezTo>
                    <a:pt x="1691014" y="432020"/>
                    <a:pt x="1703042" y="425840"/>
                    <a:pt x="1716066" y="423669"/>
                  </a:cubicBezTo>
                  <a:cubicBezTo>
                    <a:pt x="1741118" y="419493"/>
                    <a:pt x="1766429" y="416652"/>
                    <a:pt x="1791222" y="411142"/>
                  </a:cubicBezTo>
                  <a:cubicBezTo>
                    <a:pt x="1804111" y="408278"/>
                    <a:pt x="1815853" y="401205"/>
                    <a:pt x="1828800" y="398616"/>
                  </a:cubicBezTo>
                  <a:cubicBezTo>
                    <a:pt x="1857609" y="392854"/>
                    <a:pt x="1992307" y="376612"/>
                    <a:pt x="2016691" y="373564"/>
                  </a:cubicBezTo>
                  <a:cubicBezTo>
                    <a:pt x="2633314" y="384775"/>
                    <a:pt x="2722700" y="395262"/>
                    <a:pt x="3319398" y="373564"/>
                  </a:cubicBezTo>
                  <a:cubicBezTo>
                    <a:pt x="3344779" y="372641"/>
                    <a:pt x="3369379" y="364395"/>
                    <a:pt x="3394554" y="361038"/>
                  </a:cubicBezTo>
                  <a:cubicBezTo>
                    <a:pt x="3432032" y="356041"/>
                    <a:pt x="3469710" y="352687"/>
                    <a:pt x="3507288" y="348512"/>
                  </a:cubicBezTo>
                  <a:cubicBezTo>
                    <a:pt x="3595910" y="326357"/>
                    <a:pt x="3519936" y="343935"/>
                    <a:pt x="3632548" y="323460"/>
                  </a:cubicBezTo>
                  <a:cubicBezTo>
                    <a:pt x="3696176" y="311891"/>
                    <a:pt x="3724667" y="301623"/>
                    <a:pt x="3795387" y="298408"/>
                  </a:cubicBezTo>
                  <a:cubicBezTo>
                    <a:pt x="3945602" y="291580"/>
                    <a:pt x="4096012" y="290057"/>
                    <a:pt x="4246324" y="285882"/>
                  </a:cubicBezTo>
                  <a:cubicBezTo>
                    <a:pt x="4316474" y="278088"/>
                    <a:pt x="4357877" y="276783"/>
                    <a:pt x="4421688" y="260830"/>
                  </a:cubicBezTo>
                  <a:cubicBezTo>
                    <a:pt x="4434497" y="257628"/>
                    <a:pt x="4446570" y="251931"/>
                    <a:pt x="4459266" y="248304"/>
                  </a:cubicBezTo>
                  <a:cubicBezTo>
                    <a:pt x="4475819" y="243575"/>
                    <a:pt x="4492881" y="240725"/>
                    <a:pt x="4509370" y="235778"/>
                  </a:cubicBezTo>
                  <a:cubicBezTo>
                    <a:pt x="4597278" y="209406"/>
                    <a:pt x="4556729" y="210726"/>
                    <a:pt x="4597052" y="210726"/>
                  </a:cubicBezTo>
                  <a:lnTo>
                    <a:pt x="4597052" y="210726"/>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12">
            <a:extLst>
              <a:ext uri="{FF2B5EF4-FFF2-40B4-BE49-F238E27FC236}">
                <a16:creationId xmlns:a16="http://schemas.microsoft.com/office/drawing/2014/main" id="{6584BCA5-BBFC-6142-BD3C-3E7810472CF5}"/>
              </a:ext>
            </a:extLst>
          </p:cNvPr>
          <p:cNvSpPr>
            <a:spLocks noGrp="1"/>
          </p:cNvSpPr>
          <p:nvPr>
            <p:ph type="sldNum" sz="quarter" idx="12"/>
          </p:nvPr>
        </p:nvSpPr>
        <p:spPr/>
        <p:txBody>
          <a:bodyPr/>
          <a:lstStyle/>
          <a:p>
            <a:fld id="{683DFD73-182D-8C4F-967E-C5EF50B0C0B9}" type="slidenum">
              <a:rPr lang="en-US" smtClean="0"/>
              <a:t>23</a:t>
            </a:fld>
            <a:endParaRPr lang="en-US"/>
          </a:p>
        </p:txBody>
      </p:sp>
    </p:spTree>
    <p:extLst>
      <p:ext uri="{BB962C8B-B14F-4D97-AF65-F5344CB8AC3E}">
        <p14:creationId xmlns:p14="http://schemas.microsoft.com/office/powerpoint/2010/main" val="52213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056BAA-DFA9-414D-9641-75B52B586C6C}"/>
              </a:ext>
            </a:extLst>
          </p:cNvPr>
          <p:cNvGrpSpPr/>
          <p:nvPr/>
        </p:nvGrpSpPr>
        <p:grpSpPr>
          <a:xfrm>
            <a:off x="2094464" y="5975"/>
            <a:ext cx="5436867" cy="6852025"/>
            <a:chOff x="2094464" y="5975"/>
            <a:chExt cx="5436867" cy="6852025"/>
          </a:xfrm>
        </p:grpSpPr>
        <p:pic>
          <p:nvPicPr>
            <p:cNvPr id="11" name="Picture 10">
              <a:extLst>
                <a:ext uri="{FF2B5EF4-FFF2-40B4-BE49-F238E27FC236}">
                  <a16:creationId xmlns:a16="http://schemas.microsoft.com/office/drawing/2014/main" id="{60059DD5-6CE0-C24E-9880-F24C7E813AC0}"/>
                </a:ext>
              </a:extLst>
            </p:cNvPr>
            <p:cNvPicPr>
              <a:picLocks noChangeAspect="1"/>
            </p:cNvPicPr>
            <p:nvPr/>
          </p:nvPicPr>
          <p:blipFill>
            <a:blip r:embed="rId2"/>
            <a:stretch>
              <a:fillRect/>
            </a:stretch>
          </p:blipFill>
          <p:spPr>
            <a:xfrm>
              <a:off x="2094464" y="5975"/>
              <a:ext cx="5054481" cy="6852025"/>
            </a:xfrm>
            <a:prstGeom prst="rect">
              <a:avLst/>
            </a:prstGeom>
          </p:spPr>
        </p:pic>
        <p:sp>
          <p:nvSpPr>
            <p:cNvPr id="12" name="Freeform 11">
              <a:extLst>
                <a:ext uri="{FF2B5EF4-FFF2-40B4-BE49-F238E27FC236}">
                  <a16:creationId xmlns:a16="http://schemas.microsoft.com/office/drawing/2014/main" id="{BC9F07B8-E800-0E4E-85B0-709DCE29C202}"/>
                </a:ext>
              </a:extLst>
            </p:cNvPr>
            <p:cNvSpPr/>
            <p:nvPr/>
          </p:nvSpPr>
          <p:spPr>
            <a:xfrm>
              <a:off x="6598043" y="1529542"/>
              <a:ext cx="933288" cy="5326556"/>
            </a:xfrm>
            <a:custGeom>
              <a:avLst/>
              <a:gdLst>
                <a:gd name="connsiteX0" fmla="*/ 850161 w 933288"/>
                <a:gd name="connsiteY0" fmla="*/ 5286894 h 5326556"/>
                <a:gd name="connsiteX1" fmla="*/ 850161 w 933288"/>
                <a:gd name="connsiteY1" fmla="*/ 5286894 h 5326556"/>
                <a:gd name="connsiteX2" fmla="*/ 52139 w 933288"/>
                <a:gd name="connsiteY2" fmla="*/ 5286894 h 5326556"/>
                <a:gd name="connsiteX3" fmla="*/ 68764 w 933288"/>
                <a:gd name="connsiteY3" fmla="*/ 4821382 h 5326556"/>
                <a:gd name="connsiteX4" fmla="*/ 102015 w 933288"/>
                <a:gd name="connsiteY4" fmla="*/ 4638502 h 5326556"/>
                <a:gd name="connsiteX5" fmla="*/ 135266 w 933288"/>
                <a:gd name="connsiteY5" fmla="*/ 4488873 h 5326556"/>
                <a:gd name="connsiteX6" fmla="*/ 168517 w 933288"/>
                <a:gd name="connsiteY6" fmla="*/ 4073236 h 5326556"/>
                <a:gd name="connsiteX7" fmla="*/ 151892 w 933288"/>
                <a:gd name="connsiteY7" fmla="*/ 3940233 h 5326556"/>
                <a:gd name="connsiteX8" fmla="*/ 102015 w 933288"/>
                <a:gd name="connsiteY8" fmla="*/ 3707476 h 5326556"/>
                <a:gd name="connsiteX9" fmla="*/ 118641 w 933288"/>
                <a:gd name="connsiteY9" fmla="*/ 3158836 h 5326556"/>
                <a:gd name="connsiteX10" fmla="*/ 135266 w 933288"/>
                <a:gd name="connsiteY10" fmla="*/ 3042458 h 5326556"/>
                <a:gd name="connsiteX11" fmla="*/ 168517 w 933288"/>
                <a:gd name="connsiteY11" fmla="*/ 2876203 h 5326556"/>
                <a:gd name="connsiteX12" fmla="*/ 185142 w 933288"/>
                <a:gd name="connsiteY12" fmla="*/ 2809702 h 5326556"/>
                <a:gd name="connsiteX13" fmla="*/ 201768 w 933288"/>
                <a:gd name="connsiteY13" fmla="*/ 2709949 h 5326556"/>
                <a:gd name="connsiteX14" fmla="*/ 235019 w 933288"/>
                <a:gd name="connsiteY14" fmla="*/ 2543694 h 5326556"/>
                <a:gd name="connsiteX15" fmla="*/ 268270 w 933288"/>
                <a:gd name="connsiteY15" fmla="*/ 2493818 h 5326556"/>
                <a:gd name="connsiteX16" fmla="*/ 284895 w 933288"/>
                <a:gd name="connsiteY16" fmla="*/ 1845425 h 5326556"/>
                <a:gd name="connsiteX17" fmla="*/ 334772 w 933288"/>
                <a:gd name="connsiteY17" fmla="*/ 1612669 h 5326556"/>
                <a:gd name="connsiteX18" fmla="*/ 368022 w 933288"/>
                <a:gd name="connsiteY18" fmla="*/ 1429789 h 5326556"/>
                <a:gd name="connsiteX19" fmla="*/ 384648 w 933288"/>
                <a:gd name="connsiteY19" fmla="*/ 1014153 h 5326556"/>
                <a:gd name="connsiteX20" fmla="*/ 401273 w 933288"/>
                <a:gd name="connsiteY20" fmla="*/ 881149 h 5326556"/>
                <a:gd name="connsiteX21" fmla="*/ 417899 w 933288"/>
                <a:gd name="connsiteY21" fmla="*/ 648393 h 5326556"/>
                <a:gd name="connsiteX22" fmla="*/ 451150 w 933288"/>
                <a:gd name="connsiteY22" fmla="*/ 515389 h 5326556"/>
                <a:gd name="connsiteX23" fmla="*/ 467775 w 933288"/>
                <a:gd name="connsiteY23" fmla="*/ 299258 h 5326556"/>
                <a:gd name="connsiteX24" fmla="*/ 484401 w 933288"/>
                <a:gd name="connsiteY24" fmla="*/ 116378 h 5326556"/>
                <a:gd name="connsiteX25" fmla="*/ 501026 w 933288"/>
                <a:gd name="connsiteY25" fmla="*/ 33251 h 5326556"/>
                <a:gd name="connsiteX26" fmla="*/ 550902 w 933288"/>
                <a:gd name="connsiteY26" fmla="*/ 0 h 5326556"/>
                <a:gd name="connsiteX27" fmla="*/ 650655 w 933288"/>
                <a:gd name="connsiteY27" fmla="*/ 16625 h 5326556"/>
                <a:gd name="connsiteX28" fmla="*/ 800284 w 933288"/>
                <a:gd name="connsiteY28" fmla="*/ 149629 h 5326556"/>
                <a:gd name="connsiteX29" fmla="*/ 900037 w 933288"/>
                <a:gd name="connsiteY29" fmla="*/ 315883 h 5326556"/>
                <a:gd name="connsiteX30" fmla="*/ 933288 w 933288"/>
                <a:gd name="connsiteY30" fmla="*/ 532014 h 5326556"/>
                <a:gd name="connsiteX31" fmla="*/ 883412 w 933288"/>
                <a:gd name="connsiteY31" fmla="*/ 1330036 h 5326556"/>
                <a:gd name="connsiteX32" fmla="*/ 850161 w 933288"/>
                <a:gd name="connsiteY32" fmla="*/ 1596043 h 5326556"/>
                <a:gd name="connsiteX33" fmla="*/ 833535 w 933288"/>
                <a:gd name="connsiteY33" fmla="*/ 1729047 h 5326556"/>
                <a:gd name="connsiteX34" fmla="*/ 800284 w 933288"/>
                <a:gd name="connsiteY34" fmla="*/ 1862051 h 5326556"/>
                <a:gd name="connsiteX35" fmla="*/ 783659 w 933288"/>
                <a:gd name="connsiteY35" fmla="*/ 1995054 h 5326556"/>
                <a:gd name="connsiteX36" fmla="*/ 750408 w 933288"/>
                <a:gd name="connsiteY36" fmla="*/ 2128058 h 5326556"/>
                <a:gd name="connsiteX37" fmla="*/ 717157 w 933288"/>
                <a:gd name="connsiteY37" fmla="*/ 2294313 h 5326556"/>
                <a:gd name="connsiteX38" fmla="*/ 667281 w 933288"/>
                <a:gd name="connsiteY38" fmla="*/ 2643447 h 5326556"/>
                <a:gd name="connsiteX39" fmla="*/ 683906 w 933288"/>
                <a:gd name="connsiteY39" fmla="*/ 3042458 h 5326556"/>
                <a:gd name="connsiteX40" fmla="*/ 733782 w 933288"/>
                <a:gd name="connsiteY40" fmla="*/ 3108960 h 5326556"/>
                <a:gd name="connsiteX41" fmla="*/ 750408 w 933288"/>
                <a:gd name="connsiteY41" fmla="*/ 3973483 h 5326556"/>
                <a:gd name="connsiteX42" fmla="*/ 783659 w 933288"/>
                <a:gd name="connsiteY42" fmla="*/ 4206240 h 5326556"/>
                <a:gd name="connsiteX43" fmla="*/ 816910 w 933288"/>
                <a:gd name="connsiteY43" fmla="*/ 4322618 h 5326556"/>
                <a:gd name="connsiteX44" fmla="*/ 883412 w 933288"/>
                <a:gd name="connsiteY44" fmla="*/ 4638502 h 5326556"/>
                <a:gd name="connsiteX45" fmla="*/ 916662 w 933288"/>
                <a:gd name="connsiteY45" fmla="*/ 4754880 h 5326556"/>
                <a:gd name="connsiteX46" fmla="*/ 933288 w 933288"/>
                <a:gd name="connsiteY46" fmla="*/ 4821382 h 5326556"/>
                <a:gd name="connsiteX47" fmla="*/ 916662 w 933288"/>
                <a:gd name="connsiteY47" fmla="*/ 4971011 h 5326556"/>
                <a:gd name="connsiteX48" fmla="*/ 900037 w 933288"/>
                <a:gd name="connsiteY48" fmla="*/ 5020887 h 5326556"/>
                <a:gd name="connsiteX49" fmla="*/ 883412 w 933288"/>
                <a:gd name="connsiteY49" fmla="*/ 5087389 h 5326556"/>
                <a:gd name="connsiteX50" fmla="*/ 866786 w 933288"/>
                <a:gd name="connsiteY50" fmla="*/ 5203767 h 5326556"/>
                <a:gd name="connsiteX51" fmla="*/ 850161 w 933288"/>
                <a:gd name="connsiteY51" fmla="*/ 5286894 h 53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3288" h="5326556">
                  <a:moveTo>
                    <a:pt x="850161" y="5286894"/>
                  </a:moveTo>
                  <a:lnTo>
                    <a:pt x="850161" y="5286894"/>
                  </a:lnTo>
                  <a:cubicBezTo>
                    <a:pt x="630059" y="5308905"/>
                    <a:pt x="150395" y="5363906"/>
                    <a:pt x="52139" y="5286894"/>
                  </a:cubicBezTo>
                  <a:cubicBezTo>
                    <a:pt x="-70067" y="5191111"/>
                    <a:pt x="59646" y="4976384"/>
                    <a:pt x="68764" y="4821382"/>
                  </a:cubicBezTo>
                  <a:cubicBezTo>
                    <a:pt x="70893" y="4785182"/>
                    <a:pt x="94825" y="4678044"/>
                    <a:pt x="102015" y="4638502"/>
                  </a:cubicBezTo>
                  <a:cubicBezTo>
                    <a:pt x="125422" y="4509762"/>
                    <a:pt x="105954" y="4576812"/>
                    <a:pt x="135266" y="4488873"/>
                  </a:cubicBezTo>
                  <a:cubicBezTo>
                    <a:pt x="142420" y="4410187"/>
                    <a:pt x="168517" y="4136210"/>
                    <a:pt x="168517" y="4073236"/>
                  </a:cubicBezTo>
                  <a:cubicBezTo>
                    <a:pt x="168517" y="4028557"/>
                    <a:pt x="159237" y="3984304"/>
                    <a:pt x="151892" y="3940233"/>
                  </a:cubicBezTo>
                  <a:cubicBezTo>
                    <a:pt x="133025" y="3827031"/>
                    <a:pt x="124721" y="3798298"/>
                    <a:pt x="102015" y="3707476"/>
                  </a:cubicBezTo>
                  <a:cubicBezTo>
                    <a:pt x="107557" y="3524596"/>
                    <a:pt x="109504" y="3341572"/>
                    <a:pt x="118641" y="3158836"/>
                  </a:cubicBezTo>
                  <a:cubicBezTo>
                    <a:pt x="120598" y="3119698"/>
                    <a:pt x="128456" y="3081048"/>
                    <a:pt x="135266" y="3042458"/>
                  </a:cubicBezTo>
                  <a:cubicBezTo>
                    <a:pt x="145088" y="2986802"/>
                    <a:pt x="154810" y="2931031"/>
                    <a:pt x="168517" y="2876203"/>
                  </a:cubicBezTo>
                  <a:cubicBezTo>
                    <a:pt x="174059" y="2854036"/>
                    <a:pt x="180661" y="2832107"/>
                    <a:pt x="185142" y="2809702"/>
                  </a:cubicBezTo>
                  <a:cubicBezTo>
                    <a:pt x="191753" y="2776647"/>
                    <a:pt x="196642" y="2743267"/>
                    <a:pt x="201768" y="2709949"/>
                  </a:cubicBezTo>
                  <a:cubicBezTo>
                    <a:pt x="208576" y="2665694"/>
                    <a:pt x="211499" y="2590733"/>
                    <a:pt x="235019" y="2543694"/>
                  </a:cubicBezTo>
                  <a:cubicBezTo>
                    <a:pt x="243955" y="2525822"/>
                    <a:pt x="257186" y="2510443"/>
                    <a:pt x="268270" y="2493818"/>
                  </a:cubicBezTo>
                  <a:cubicBezTo>
                    <a:pt x="273812" y="2277687"/>
                    <a:pt x="275295" y="2061414"/>
                    <a:pt x="284895" y="1845425"/>
                  </a:cubicBezTo>
                  <a:cubicBezTo>
                    <a:pt x="288020" y="1775106"/>
                    <a:pt x="321833" y="1677364"/>
                    <a:pt x="334772" y="1612669"/>
                  </a:cubicBezTo>
                  <a:cubicBezTo>
                    <a:pt x="358008" y="1496487"/>
                    <a:pt x="346752" y="1557415"/>
                    <a:pt x="368022" y="1429789"/>
                  </a:cubicBezTo>
                  <a:cubicBezTo>
                    <a:pt x="373564" y="1291244"/>
                    <a:pt x="376260" y="1152555"/>
                    <a:pt x="384648" y="1014153"/>
                  </a:cubicBezTo>
                  <a:cubicBezTo>
                    <a:pt x="387351" y="969555"/>
                    <a:pt x="397228" y="925645"/>
                    <a:pt x="401273" y="881149"/>
                  </a:cubicBezTo>
                  <a:cubicBezTo>
                    <a:pt x="408315" y="803685"/>
                    <a:pt x="407389" y="725463"/>
                    <a:pt x="417899" y="648393"/>
                  </a:cubicBezTo>
                  <a:cubicBezTo>
                    <a:pt x="424074" y="603113"/>
                    <a:pt x="451150" y="515389"/>
                    <a:pt x="451150" y="515389"/>
                  </a:cubicBezTo>
                  <a:cubicBezTo>
                    <a:pt x="456692" y="443345"/>
                    <a:pt x="461774" y="371265"/>
                    <a:pt x="467775" y="299258"/>
                  </a:cubicBezTo>
                  <a:cubicBezTo>
                    <a:pt x="472858" y="238258"/>
                    <a:pt x="476809" y="177117"/>
                    <a:pt x="484401" y="116378"/>
                  </a:cubicBezTo>
                  <a:cubicBezTo>
                    <a:pt x="487906" y="88338"/>
                    <a:pt x="487006" y="57786"/>
                    <a:pt x="501026" y="33251"/>
                  </a:cubicBezTo>
                  <a:cubicBezTo>
                    <a:pt x="510939" y="15902"/>
                    <a:pt x="534277" y="11084"/>
                    <a:pt x="550902" y="0"/>
                  </a:cubicBezTo>
                  <a:cubicBezTo>
                    <a:pt x="584153" y="5542"/>
                    <a:pt x="619967" y="2676"/>
                    <a:pt x="650655" y="16625"/>
                  </a:cubicBezTo>
                  <a:cubicBezTo>
                    <a:pt x="675080" y="27727"/>
                    <a:pt x="782177" y="124280"/>
                    <a:pt x="800284" y="149629"/>
                  </a:cubicBezTo>
                  <a:cubicBezTo>
                    <a:pt x="837848" y="202219"/>
                    <a:pt x="900037" y="315883"/>
                    <a:pt x="900037" y="315883"/>
                  </a:cubicBezTo>
                  <a:cubicBezTo>
                    <a:pt x="904701" y="343866"/>
                    <a:pt x="933288" y="510630"/>
                    <a:pt x="933288" y="532014"/>
                  </a:cubicBezTo>
                  <a:cubicBezTo>
                    <a:pt x="933288" y="918041"/>
                    <a:pt x="920147" y="987175"/>
                    <a:pt x="883412" y="1330036"/>
                  </a:cubicBezTo>
                  <a:cubicBezTo>
                    <a:pt x="857991" y="1567305"/>
                    <a:pt x="877372" y="1391963"/>
                    <a:pt x="850161" y="1596043"/>
                  </a:cubicBezTo>
                  <a:cubicBezTo>
                    <a:pt x="844256" y="1640331"/>
                    <a:pt x="841769" y="1685133"/>
                    <a:pt x="833535" y="1729047"/>
                  </a:cubicBezTo>
                  <a:cubicBezTo>
                    <a:pt x="825113" y="1773963"/>
                    <a:pt x="811368" y="1817716"/>
                    <a:pt x="800284" y="1862051"/>
                  </a:cubicBezTo>
                  <a:cubicBezTo>
                    <a:pt x="794742" y="1906385"/>
                    <a:pt x="791893" y="1951140"/>
                    <a:pt x="783659" y="1995054"/>
                  </a:cubicBezTo>
                  <a:cubicBezTo>
                    <a:pt x="775237" y="2039970"/>
                    <a:pt x="760322" y="2083447"/>
                    <a:pt x="750408" y="2128058"/>
                  </a:cubicBezTo>
                  <a:cubicBezTo>
                    <a:pt x="738148" y="2183228"/>
                    <a:pt x="727267" y="2238709"/>
                    <a:pt x="717157" y="2294313"/>
                  </a:cubicBezTo>
                  <a:cubicBezTo>
                    <a:pt x="681584" y="2489964"/>
                    <a:pt x="686938" y="2466526"/>
                    <a:pt x="667281" y="2643447"/>
                  </a:cubicBezTo>
                  <a:cubicBezTo>
                    <a:pt x="672823" y="2776451"/>
                    <a:pt x="665080" y="2910677"/>
                    <a:pt x="683906" y="3042458"/>
                  </a:cubicBezTo>
                  <a:cubicBezTo>
                    <a:pt x="687825" y="3069889"/>
                    <a:pt x="731808" y="3081321"/>
                    <a:pt x="733782" y="3108960"/>
                  </a:cubicBezTo>
                  <a:cubicBezTo>
                    <a:pt x="754317" y="3396455"/>
                    <a:pt x="740963" y="3685410"/>
                    <a:pt x="750408" y="3973483"/>
                  </a:cubicBezTo>
                  <a:cubicBezTo>
                    <a:pt x="752360" y="4033027"/>
                    <a:pt x="767210" y="4140445"/>
                    <a:pt x="783659" y="4206240"/>
                  </a:cubicBezTo>
                  <a:cubicBezTo>
                    <a:pt x="793444" y="4245380"/>
                    <a:pt x="807669" y="4283345"/>
                    <a:pt x="816910" y="4322618"/>
                  </a:cubicBezTo>
                  <a:cubicBezTo>
                    <a:pt x="889331" y="4630408"/>
                    <a:pt x="811548" y="4351042"/>
                    <a:pt x="883412" y="4638502"/>
                  </a:cubicBezTo>
                  <a:cubicBezTo>
                    <a:pt x="893197" y="4677642"/>
                    <a:pt x="906047" y="4715957"/>
                    <a:pt x="916662" y="4754880"/>
                  </a:cubicBezTo>
                  <a:cubicBezTo>
                    <a:pt x="922674" y="4776924"/>
                    <a:pt x="927746" y="4799215"/>
                    <a:pt x="933288" y="4821382"/>
                  </a:cubicBezTo>
                  <a:cubicBezTo>
                    <a:pt x="927746" y="4871258"/>
                    <a:pt x="924912" y="4921511"/>
                    <a:pt x="916662" y="4971011"/>
                  </a:cubicBezTo>
                  <a:cubicBezTo>
                    <a:pt x="913781" y="4988297"/>
                    <a:pt x="904851" y="5004037"/>
                    <a:pt x="900037" y="5020887"/>
                  </a:cubicBezTo>
                  <a:cubicBezTo>
                    <a:pt x="893760" y="5042857"/>
                    <a:pt x="887499" y="5064908"/>
                    <a:pt x="883412" y="5087389"/>
                  </a:cubicBezTo>
                  <a:cubicBezTo>
                    <a:pt x="876402" y="5125943"/>
                    <a:pt x="873228" y="5165114"/>
                    <a:pt x="866786" y="5203767"/>
                  </a:cubicBezTo>
                  <a:cubicBezTo>
                    <a:pt x="862140" y="5231640"/>
                    <a:pt x="852932" y="5273039"/>
                    <a:pt x="850161" y="528689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3">
            <a:extLst>
              <a:ext uri="{FF2B5EF4-FFF2-40B4-BE49-F238E27FC236}">
                <a16:creationId xmlns:a16="http://schemas.microsoft.com/office/drawing/2014/main" id="{8E20CF8A-AD09-DF47-94D9-3FB5183A7526}"/>
              </a:ext>
            </a:extLst>
          </p:cNvPr>
          <p:cNvSpPr>
            <a:spLocks noGrp="1"/>
          </p:cNvSpPr>
          <p:nvPr>
            <p:ph type="sldNum" sz="quarter" idx="12"/>
          </p:nvPr>
        </p:nvSpPr>
        <p:spPr/>
        <p:txBody>
          <a:bodyPr/>
          <a:lstStyle/>
          <a:p>
            <a:fld id="{683DFD73-182D-8C4F-967E-C5EF50B0C0B9}" type="slidenum">
              <a:rPr lang="en-US" smtClean="0"/>
              <a:t>24</a:t>
            </a:fld>
            <a:endParaRPr lang="en-US"/>
          </a:p>
        </p:txBody>
      </p:sp>
    </p:spTree>
    <p:extLst>
      <p:ext uri="{BB962C8B-B14F-4D97-AF65-F5344CB8AC3E}">
        <p14:creationId xmlns:p14="http://schemas.microsoft.com/office/powerpoint/2010/main" val="3719623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6E8E7D-8231-6344-BEFF-C8AE23A9F1E1}"/>
              </a:ext>
            </a:extLst>
          </p:cNvPr>
          <p:cNvGrpSpPr/>
          <p:nvPr/>
        </p:nvGrpSpPr>
        <p:grpSpPr>
          <a:xfrm>
            <a:off x="897028" y="0"/>
            <a:ext cx="6152165" cy="6906454"/>
            <a:chOff x="897028" y="0"/>
            <a:chExt cx="6152165" cy="6906454"/>
          </a:xfrm>
        </p:grpSpPr>
        <p:pic>
          <p:nvPicPr>
            <p:cNvPr id="7" name="Picture 6">
              <a:extLst>
                <a:ext uri="{FF2B5EF4-FFF2-40B4-BE49-F238E27FC236}">
                  <a16:creationId xmlns:a16="http://schemas.microsoft.com/office/drawing/2014/main" id="{49BDD446-3848-2944-9F1B-D77D7492AB7E}"/>
                </a:ext>
              </a:extLst>
            </p:cNvPr>
            <p:cNvPicPr>
              <a:picLocks noChangeAspect="1"/>
            </p:cNvPicPr>
            <p:nvPr/>
          </p:nvPicPr>
          <p:blipFill>
            <a:blip r:embed="rId2"/>
            <a:stretch>
              <a:fillRect/>
            </a:stretch>
          </p:blipFill>
          <p:spPr>
            <a:xfrm>
              <a:off x="1825080" y="0"/>
              <a:ext cx="5224113" cy="6906454"/>
            </a:xfrm>
            <a:prstGeom prst="rect">
              <a:avLst/>
            </a:prstGeom>
          </p:spPr>
        </p:pic>
        <p:sp>
          <p:nvSpPr>
            <p:cNvPr id="2" name="Freeform 1">
              <a:extLst>
                <a:ext uri="{FF2B5EF4-FFF2-40B4-BE49-F238E27FC236}">
                  <a16:creationId xmlns:a16="http://schemas.microsoft.com/office/drawing/2014/main" id="{32F3027A-AA5D-5244-BC7E-158609B9D20B}"/>
                </a:ext>
              </a:extLst>
            </p:cNvPr>
            <p:cNvSpPr/>
            <p:nvPr/>
          </p:nvSpPr>
          <p:spPr>
            <a:xfrm>
              <a:off x="897028" y="16625"/>
              <a:ext cx="1563539" cy="5403273"/>
            </a:xfrm>
            <a:custGeom>
              <a:avLst/>
              <a:gdLst>
                <a:gd name="connsiteX0" fmla="*/ 699016 w 1563539"/>
                <a:gd name="connsiteY0" fmla="*/ 16626 h 5403273"/>
                <a:gd name="connsiteX1" fmla="*/ 699016 w 1563539"/>
                <a:gd name="connsiteY1" fmla="*/ 16626 h 5403273"/>
                <a:gd name="connsiteX2" fmla="*/ 848645 w 1563539"/>
                <a:gd name="connsiteY2" fmla="*/ 33251 h 5403273"/>
                <a:gd name="connsiteX3" fmla="*/ 1497037 w 1563539"/>
                <a:gd name="connsiteY3" fmla="*/ 83128 h 5403273"/>
                <a:gd name="connsiteX4" fmla="*/ 1513663 w 1563539"/>
                <a:gd name="connsiteY4" fmla="*/ 133004 h 5403273"/>
                <a:gd name="connsiteX5" fmla="*/ 1546914 w 1563539"/>
                <a:gd name="connsiteY5" fmla="*/ 199506 h 5403273"/>
                <a:gd name="connsiteX6" fmla="*/ 1563539 w 1563539"/>
                <a:gd name="connsiteY6" fmla="*/ 266008 h 5403273"/>
                <a:gd name="connsiteX7" fmla="*/ 1546914 w 1563539"/>
                <a:gd name="connsiteY7" fmla="*/ 615142 h 5403273"/>
                <a:gd name="connsiteX8" fmla="*/ 1513663 w 1563539"/>
                <a:gd name="connsiteY8" fmla="*/ 681644 h 5403273"/>
                <a:gd name="connsiteX9" fmla="*/ 1497037 w 1563539"/>
                <a:gd name="connsiteY9" fmla="*/ 731520 h 5403273"/>
                <a:gd name="connsiteX10" fmla="*/ 1463787 w 1563539"/>
                <a:gd name="connsiteY10" fmla="*/ 798022 h 5403273"/>
                <a:gd name="connsiteX11" fmla="*/ 1430536 w 1563539"/>
                <a:gd name="connsiteY11" fmla="*/ 914400 h 5403273"/>
                <a:gd name="connsiteX12" fmla="*/ 1413910 w 1563539"/>
                <a:gd name="connsiteY12" fmla="*/ 964277 h 5403273"/>
                <a:gd name="connsiteX13" fmla="*/ 1397285 w 1563539"/>
                <a:gd name="connsiteY13" fmla="*/ 1064030 h 5403273"/>
                <a:gd name="connsiteX14" fmla="*/ 1380659 w 1563539"/>
                <a:gd name="connsiteY14" fmla="*/ 1147157 h 5403273"/>
                <a:gd name="connsiteX15" fmla="*/ 1364034 w 1563539"/>
                <a:gd name="connsiteY15" fmla="*/ 1346662 h 5403273"/>
                <a:gd name="connsiteX16" fmla="*/ 1264281 w 1563539"/>
                <a:gd name="connsiteY16" fmla="*/ 1363288 h 5403273"/>
                <a:gd name="connsiteX17" fmla="*/ 1214405 w 1563539"/>
                <a:gd name="connsiteY17" fmla="*/ 1379913 h 5403273"/>
                <a:gd name="connsiteX18" fmla="*/ 1231030 w 1563539"/>
                <a:gd name="connsiteY18" fmla="*/ 1479666 h 5403273"/>
                <a:gd name="connsiteX19" fmla="*/ 1247656 w 1563539"/>
                <a:gd name="connsiteY19" fmla="*/ 1529542 h 5403273"/>
                <a:gd name="connsiteX20" fmla="*/ 1280907 w 1563539"/>
                <a:gd name="connsiteY20" fmla="*/ 1745673 h 5403273"/>
                <a:gd name="connsiteX21" fmla="*/ 1314157 w 1563539"/>
                <a:gd name="connsiteY21" fmla="*/ 1845426 h 5403273"/>
                <a:gd name="connsiteX22" fmla="*/ 1330783 w 1563539"/>
                <a:gd name="connsiteY22" fmla="*/ 1895302 h 5403273"/>
                <a:gd name="connsiteX23" fmla="*/ 1314157 w 1563539"/>
                <a:gd name="connsiteY23" fmla="*/ 2477193 h 5403273"/>
                <a:gd name="connsiteX24" fmla="*/ 1280907 w 1563539"/>
                <a:gd name="connsiteY24" fmla="*/ 2826328 h 5403273"/>
                <a:gd name="connsiteX25" fmla="*/ 1264281 w 1563539"/>
                <a:gd name="connsiteY25" fmla="*/ 2909455 h 5403273"/>
                <a:gd name="connsiteX26" fmla="*/ 1181154 w 1563539"/>
                <a:gd name="connsiteY26" fmla="*/ 3291840 h 5403273"/>
                <a:gd name="connsiteX27" fmla="*/ 1131277 w 1563539"/>
                <a:gd name="connsiteY27" fmla="*/ 3325091 h 5403273"/>
                <a:gd name="connsiteX28" fmla="*/ 1114652 w 1563539"/>
                <a:gd name="connsiteY28" fmla="*/ 4355870 h 5403273"/>
                <a:gd name="connsiteX29" fmla="*/ 1098027 w 1563539"/>
                <a:gd name="connsiteY29" fmla="*/ 4455622 h 5403273"/>
                <a:gd name="connsiteX30" fmla="*/ 1081401 w 1563539"/>
                <a:gd name="connsiteY30" fmla="*/ 4505499 h 5403273"/>
                <a:gd name="connsiteX31" fmla="*/ 1064776 w 1563539"/>
                <a:gd name="connsiteY31" fmla="*/ 4621877 h 5403273"/>
                <a:gd name="connsiteX32" fmla="*/ 1014899 w 1563539"/>
                <a:gd name="connsiteY32" fmla="*/ 4838008 h 5403273"/>
                <a:gd name="connsiteX33" fmla="*/ 998274 w 1563539"/>
                <a:gd name="connsiteY33" fmla="*/ 4987637 h 5403273"/>
                <a:gd name="connsiteX34" fmla="*/ 981648 w 1563539"/>
                <a:gd name="connsiteY34" fmla="*/ 5104015 h 5403273"/>
                <a:gd name="connsiteX35" fmla="*/ 965023 w 1563539"/>
                <a:gd name="connsiteY35" fmla="*/ 5270270 h 5403273"/>
                <a:gd name="connsiteX36" fmla="*/ 931772 w 1563539"/>
                <a:gd name="connsiteY36" fmla="*/ 5403273 h 5403273"/>
                <a:gd name="connsiteX37" fmla="*/ 782143 w 1563539"/>
                <a:gd name="connsiteY37" fmla="*/ 5353397 h 5403273"/>
                <a:gd name="connsiteX38" fmla="*/ 615888 w 1563539"/>
                <a:gd name="connsiteY38" fmla="*/ 5237019 h 5403273"/>
                <a:gd name="connsiteX39" fmla="*/ 416383 w 1563539"/>
                <a:gd name="connsiteY39" fmla="*/ 5070764 h 5403273"/>
                <a:gd name="connsiteX40" fmla="*/ 117125 w 1563539"/>
                <a:gd name="connsiteY40" fmla="*/ 4605251 h 5403273"/>
                <a:gd name="connsiteX41" fmla="*/ 33997 w 1563539"/>
                <a:gd name="connsiteY41" fmla="*/ 4339244 h 5403273"/>
                <a:gd name="connsiteX42" fmla="*/ 747 w 1563539"/>
                <a:gd name="connsiteY42" fmla="*/ 4006735 h 5403273"/>
                <a:gd name="connsiteX43" fmla="*/ 83874 w 1563539"/>
                <a:gd name="connsiteY43" fmla="*/ 3192088 h 5403273"/>
                <a:gd name="connsiteX44" fmla="*/ 250128 w 1563539"/>
                <a:gd name="connsiteY44" fmla="*/ 2527070 h 5403273"/>
                <a:gd name="connsiteX45" fmla="*/ 349881 w 1563539"/>
                <a:gd name="connsiteY45" fmla="*/ 2211186 h 5403273"/>
                <a:gd name="connsiteX46" fmla="*/ 466259 w 1563539"/>
                <a:gd name="connsiteY46" fmla="*/ 1745673 h 5403273"/>
                <a:gd name="connsiteX47" fmla="*/ 516136 w 1563539"/>
                <a:gd name="connsiteY47" fmla="*/ 1463040 h 5403273"/>
                <a:gd name="connsiteX48" fmla="*/ 549387 w 1563539"/>
                <a:gd name="connsiteY48" fmla="*/ 1296786 h 5403273"/>
                <a:gd name="connsiteX49" fmla="*/ 566012 w 1563539"/>
                <a:gd name="connsiteY49" fmla="*/ 1246910 h 5403273"/>
                <a:gd name="connsiteX50" fmla="*/ 599263 w 1563539"/>
                <a:gd name="connsiteY50" fmla="*/ 1113906 h 5403273"/>
                <a:gd name="connsiteX51" fmla="*/ 599263 w 1563539"/>
                <a:gd name="connsiteY51" fmla="*/ 548640 h 5403273"/>
                <a:gd name="connsiteX52" fmla="*/ 665765 w 1563539"/>
                <a:gd name="connsiteY52" fmla="*/ 415637 h 5403273"/>
                <a:gd name="connsiteX53" fmla="*/ 732267 w 1563539"/>
                <a:gd name="connsiteY53" fmla="*/ 266008 h 5403273"/>
                <a:gd name="connsiteX54" fmla="*/ 748892 w 1563539"/>
                <a:gd name="connsiteY54" fmla="*/ 216131 h 5403273"/>
                <a:gd name="connsiteX55" fmla="*/ 765517 w 1563539"/>
                <a:gd name="connsiteY55" fmla="*/ 99753 h 5403273"/>
                <a:gd name="connsiteX56" fmla="*/ 782143 w 1563539"/>
                <a:gd name="connsiteY56" fmla="*/ 0 h 5403273"/>
                <a:gd name="connsiteX57" fmla="*/ 798768 w 1563539"/>
                <a:gd name="connsiteY57" fmla="*/ 83128 h 5403273"/>
                <a:gd name="connsiteX58" fmla="*/ 848645 w 1563539"/>
                <a:gd name="connsiteY58" fmla="*/ 33251 h 5403273"/>
                <a:gd name="connsiteX59" fmla="*/ 832019 w 1563539"/>
                <a:gd name="connsiteY59" fmla="*/ 33251 h 5403273"/>
                <a:gd name="connsiteX60" fmla="*/ 815394 w 1563539"/>
                <a:gd name="connsiteY60" fmla="*/ 49877 h 540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63539" h="5403273">
                  <a:moveTo>
                    <a:pt x="699016" y="16626"/>
                  </a:moveTo>
                  <a:lnTo>
                    <a:pt x="699016" y="16626"/>
                  </a:lnTo>
                  <a:cubicBezTo>
                    <a:pt x="748892" y="22168"/>
                    <a:pt x="798511" y="31023"/>
                    <a:pt x="848645" y="33251"/>
                  </a:cubicBezTo>
                  <a:cubicBezTo>
                    <a:pt x="1483700" y="61476"/>
                    <a:pt x="1279441" y="-61938"/>
                    <a:pt x="1497037" y="83128"/>
                  </a:cubicBezTo>
                  <a:cubicBezTo>
                    <a:pt x="1502579" y="99753"/>
                    <a:pt x="1506760" y="116896"/>
                    <a:pt x="1513663" y="133004"/>
                  </a:cubicBezTo>
                  <a:cubicBezTo>
                    <a:pt x="1523426" y="155784"/>
                    <a:pt x="1538212" y="176300"/>
                    <a:pt x="1546914" y="199506"/>
                  </a:cubicBezTo>
                  <a:cubicBezTo>
                    <a:pt x="1554937" y="220901"/>
                    <a:pt x="1557997" y="243841"/>
                    <a:pt x="1563539" y="266008"/>
                  </a:cubicBezTo>
                  <a:cubicBezTo>
                    <a:pt x="1557997" y="382386"/>
                    <a:pt x="1560796" y="499462"/>
                    <a:pt x="1546914" y="615142"/>
                  </a:cubicBezTo>
                  <a:cubicBezTo>
                    <a:pt x="1543961" y="639749"/>
                    <a:pt x="1523426" y="658864"/>
                    <a:pt x="1513663" y="681644"/>
                  </a:cubicBezTo>
                  <a:cubicBezTo>
                    <a:pt x="1506760" y="697752"/>
                    <a:pt x="1503940" y="715412"/>
                    <a:pt x="1497037" y="731520"/>
                  </a:cubicBezTo>
                  <a:cubicBezTo>
                    <a:pt x="1487274" y="754300"/>
                    <a:pt x="1473550" y="775242"/>
                    <a:pt x="1463787" y="798022"/>
                  </a:cubicBezTo>
                  <a:cubicBezTo>
                    <a:pt x="1446700" y="837892"/>
                    <a:pt x="1442591" y="872207"/>
                    <a:pt x="1430536" y="914400"/>
                  </a:cubicBezTo>
                  <a:cubicBezTo>
                    <a:pt x="1425721" y="931251"/>
                    <a:pt x="1419452" y="947651"/>
                    <a:pt x="1413910" y="964277"/>
                  </a:cubicBezTo>
                  <a:cubicBezTo>
                    <a:pt x="1408368" y="997528"/>
                    <a:pt x="1403315" y="1030864"/>
                    <a:pt x="1397285" y="1064030"/>
                  </a:cubicBezTo>
                  <a:cubicBezTo>
                    <a:pt x="1392230" y="1091832"/>
                    <a:pt x="1383961" y="1119093"/>
                    <a:pt x="1380659" y="1147157"/>
                  </a:cubicBezTo>
                  <a:cubicBezTo>
                    <a:pt x="1372862" y="1213432"/>
                    <a:pt x="1395672" y="1287906"/>
                    <a:pt x="1364034" y="1346662"/>
                  </a:cubicBezTo>
                  <a:cubicBezTo>
                    <a:pt x="1348052" y="1376342"/>
                    <a:pt x="1297188" y="1355975"/>
                    <a:pt x="1264281" y="1363288"/>
                  </a:cubicBezTo>
                  <a:cubicBezTo>
                    <a:pt x="1247174" y="1367090"/>
                    <a:pt x="1231030" y="1374371"/>
                    <a:pt x="1214405" y="1379913"/>
                  </a:cubicBezTo>
                  <a:cubicBezTo>
                    <a:pt x="1219947" y="1413164"/>
                    <a:pt x="1223717" y="1446759"/>
                    <a:pt x="1231030" y="1479666"/>
                  </a:cubicBezTo>
                  <a:cubicBezTo>
                    <a:pt x="1234832" y="1496773"/>
                    <a:pt x="1244521" y="1512300"/>
                    <a:pt x="1247656" y="1529542"/>
                  </a:cubicBezTo>
                  <a:cubicBezTo>
                    <a:pt x="1266048" y="1630697"/>
                    <a:pt x="1256617" y="1656611"/>
                    <a:pt x="1280907" y="1745673"/>
                  </a:cubicBezTo>
                  <a:cubicBezTo>
                    <a:pt x="1290129" y="1779488"/>
                    <a:pt x="1303073" y="1812175"/>
                    <a:pt x="1314157" y="1845426"/>
                  </a:cubicBezTo>
                  <a:lnTo>
                    <a:pt x="1330783" y="1895302"/>
                  </a:lnTo>
                  <a:cubicBezTo>
                    <a:pt x="1325241" y="2089266"/>
                    <a:pt x="1322235" y="2283318"/>
                    <a:pt x="1314157" y="2477193"/>
                  </a:cubicBezTo>
                  <a:cubicBezTo>
                    <a:pt x="1310256" y="2570811"/>
                    <a:pt x="1296507" y="2724927"/>
                    <a:pt x="1280907" y="2826328"/>
                  </a:cubicBezTo>
                  <a:cubicBezTo>
                    <a:pt x="1276610" y="2854257"/>
                    <a:pt x="1269823" y="2881746"/>
                    <a:pt x="1264281" y="2909455"/>
                  </a:cubicBezTo>
                  <a:cubicBezTo>
                    <a:pt x="1243671" y="3342276"/>
                    <a:pt x="1352463" y="3193951"/>
                    <a:pt x="1181154" y="3291840"/>
                  </a:cubicBezTo>
                  <a:cubicBezTo>
                    <a:pt x="1163805" y="3301753"/>
                    <a:pt x="1147903" y="3314007"/>
                    <a:pt x="1131277" y="3325091"/>
                  </a:cubicBezTo>
                  <a:cubicBezTo>
                    <a:pt x="1125735" y="3668684"/>
                    <a:pt x="1124754" y="4012381"/>
                    <a:pt x="1114652" y="4355870"/>
                  </a:cubicBezTo>
                  <a:cubicBezTo>
                    <a:pt x="1113661" y="4389565"/>
                    <a:pt x="1105340" y="4422715"/>
                    <a:pt x="1098027" y="4455622"/>
                  </a:cubicBezTo>
                  <a:cubicBezTo>
                    <a:pt x="1094225" y="4472730"/>
                    <a:pt x="1086943" y="4488873"/>
                    <a:pt x="1081401" y="4505499"/>
                  </a:cubicBezTo>
                  <a:cubicBezTo>
                    <a:pt x="1075859" y="4544292"/>
                    <a:pt x="1072461" y="4583451"/>
                    <a:pt x="1064776" y="4621877"/>
                  </a:cubicBezTo>
                  <a:cubicBezTo>
                    <a:pt x="1046002" y="4715746"/>
                    <a:pt x="1027297" y="4751219"/>
                    <a:pt x="1014899" y="4838008"/>
                  </a:cubicBezTo>
                  <a:cubicBezTo>
                    <a:pt x="1007802" y="4887687"/>
                    <a:pt x="1004498" y="4937841"/>
                    <a:pt x="998274" y="4987637"/>
                  </a:cubicBezTo>
                  <a:cubicBezTo>
                    <a:pt x="993413" y="5026521"/>
                    <a:pt x="986227" y="5065097"/>
                    <a:pt x="981648" y="5104015"/>
                  </a:cubicBezTo>
                  <a:cubicBezTo>
                    <a:pt x="975141" y="5159328"/>
                    <a:pt x="974179" y="5215333"/>
                    <a:pt x="965023" y="5270270"/>
                  </a:cubicBezTo>
                  <a:cubicBezTo>
                    <a:pt x="957510" y="5315347"/>
                    <a:pt x="931772" y="5403273"/>
                    <a:pt x="931772" y="5403273"/>
                  </a:cubicBezTo>
                  <a:cubicBezTo>
                    <a:pt x="881896" y="5386648"/>
                    <a:pt x="828667" y="5377883"/>
                    <a:pt x="782143" y="5353397"/>
                  </a:cubicBezTo>
                  <a:cubicBezTo>
                    <a:pt x="722281" y="5321891"/>
                    <a:pt x="669416" y="5278381"/>
                    <a:pt x="615888" y="5237019"/>
                  </a:cubicBezTo>
                  <a:cubicBezTo>
                    <a:pt x="547390" y="5184088"/>
                    <a:pt x="476219" y="5133320"/>
                    <a:pt x="416383" y="5070764"/>
                  </a:cubicBezTo>
                  <a:cubicBezTo>
                    <a:pt x="299740" y="4948818"/>
                    <a:pt x="181940" y="4759809"/>
                    <a:pt x="117125" y="4605251"/>
                  </a:cubicBezTo>
                  <a:cubicBezTo>
                    <a:pt x="81199" y="4519581"/>
                    <a:pt x="61706" y="4427913"/>
                    <a:pt x="33997" y="4339244"/>
                  </a:cubicBezTo>
                  <a:cubicBezTo>
                    <a:pt x="22914" y="4228408"/>
                    <a:pt x="3337" y="4118094"/>
                    <a:pt x="747" y="4006735"/>
                  </a:cubicBezTo>
                  <a:cubicBezTo>
                    <a:pt x="-5830" y="3723925"/>
                    <a:pt x="31719" y="3470246"/>
                    <a:pt x="83874" y="3192088"/>
                  </a:cubicBezTo>
                  <a:cubicBezTo>
                    <a:pt x="122788" y="2984548"/>
                    <a:pt x="189147" y="2732187"/>
                    <a:pt x="250128" y="2527070"/>
                  </a:cubicBezTo>
                  <a:cubicBezTo>
                    <a:pt x="281594" y="2421228"/>
                    <a:pt x="320445" y="2317610"/>
                    <a:pt x="349881" y="2211186"/>
                  </a:cubicBezTo>
                  <a:cubicBezTo>
                    <a:pt x="392521" y="2057028"/>
                    <a:pt x="466259" y="1745673"/>
                    <a:pt x="466259" y="1745673"/>
                  </a:cubicBezTo>
                  <a:cubicBezTo>
                    <a:pt x="493474" y="1500745"/>
                    <a:pt x="465667" y="1690151"/>
                    <a:pt x="516136" y="1463040"/>
                  </a:cubicBezTo>
                  <a:cubicBezTo>
                    <a:pt x="528396" y="1407870"/>
                    <a:pt x="531516" y="1350401"/>
                    <a:pt x="549387" y="1296786"/>
                  </a:cubicBezTo>
                  <a:cubicBezTo>
                    <a:pt x="554929" y="1280161"/>
                    <a:pt x="561401" y="1263817"/>
                    <a:pt x="566012" y="1246910"/>
                  </a:cubicBezTo>
                  <a:cubicBezTo>
                    <a:pt x="578036" y="1202821"/>
                    <a:pt x="599263" y="1113906"/>
                    <a:pt x="599263" y="1113906"/>
                  </a:cubicBezTo>
                  <a:cubicBezTo>
                    <a:pt x="572125" y="896807"/>
                    <a:pt x="557124" y="835185"/>
                    <a:pt x="599263" y="548640"/>
                  </a:cubicBezTo>
                  <a:cubicBezTo>
                    <a:pt x="606475" y="499600"/>
                    <a:pt x="650090" y="462661"/>
                    <a:pt x="665765" y="415637"/>
                  </a:cubicBezTo>
                  <a:cubicBezTo>
                    <a:pt x="705335" y="296928"/>
                    <a:pt x="679574" y="345047"/>
                    <a:pt x="732267" y="266008"/>
                  </a:cubicBezTo>
                  <a:cubicBezTo>
                    <a:pt x="737809" y="249382"/>
                    <a:pt x="745455" y="233316"/>
                    <a:pt x="748892" y="216131"/>
                  </a:cubicBezTo>
                  <a:cubicBezTo>
                    <a:pt x="756577" y="177705"/>
                    <a:pt x="759558" y="138484"/>
                    <a:pt x="765517" y="99753"/>
                  </a:cubicBezTo>
                  <a:cubicBezTo>
                    <a:pt x="770643" y="66435"/>
                    <a:pt x="776601" y="33251"/>
                    <a:pt x="782143" y="0"/>
                  </a:cubicBezTo>
                  <a:cubicBezTo>
                    <a:pt x="787685" y="27709"/>
                    <a:pt x="773493" y="70491"/>
                    <a:pt x="798768" y="83128"/>
                  </a:cubicBezTo>
                  <a:cubicBezTo>
                    <a:pt x="819798" y="93643"/>
                    <a:pt x="835603" y="52814"/>
                    <a:pt x="848645" y="33251"/>
                  </a:cubicBezTo>
                  <a:cubicBezTo>
                    <a:pt x="851719" y="28640"/>
                    <a:pt x="837561" y="33251"/>
                    <a:pt x="832019" y="33251"/>
                  </a:cubicBezTo>
                  <a:lnTo>
                    <a:pt x="815394" y="49877"/>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3">
            <a:extLst>
              <a:ext uri="{FF2B5EF4-FFF2-40B4-BE49-F238E27FC236}">
                <a16:creationId xmlns:a16="http://schemas.microsoft.com/office/drawing/2014/main" id="{DBBD6030-002B-F745-8E1C-614A747E7B37}"/>
              </a:ext>
            </a:extLst>
          </p:cNvPr>
          <p:cNvSpPr/>
          <p:nvPr/>
        </p:nvSpPr>
        <p:spPr>
          <a:xfrm>
            <a:off x="6529409" y="2011680"/>
            <a:ext cx="785791" cy="4838007"/>
          </a:xfrm>
          <a:custGeom>
            <a:avLst/>
            <a:gdLst>
              <a:gd name="connsiteX0" fmla="*/ 719289 w 785791"/>
              <a:gd name="connsiteY0" fmla="*/ 4788131 h 4838007"/>
              <a:gd name="connsiteX1" fmla="*/ 719289 w 785791"/>
              <a:gd name="connsiteY1" fmla="*/ 4788131 h 4838007"/>
              <a:gd name="connsiteX2" fmla="*/ 553035 w 785791"/>
              <a:gd name="connsiteY2" fmla="*/ 4821382 h 4838007"/>
              <a:gd name="connsiteX3" fmla="*/ 503158 w 785791"/>
              <a:gd name="connsiteY3" fmla="*/ 4838007 h 4838007"/>
              <a:gd name="connsiteX4" fmla="*/ 220526 w 785791"/>
              <a:gd name="connsiteY4" fmla="*/ 4821382 h 4838007"/>
              <a:gd name="connsiteX5" fmla="*/ 170649 w 785791"/>
              <a:gd name="connsiteY5" fmla="*/ 4804756 h 4838007"/>
              <a:gd name="connsiteX6" fmla="*/ 120773 w 785791"/>
              <a:gd name="connsiteY6" fmla="*/ 4771505 h 4838007"/>
              <a:gd name="connsiteX7" fmla="*/ 21020 w 785791"/>
              <a:gd name="connsiteY7" fmla="*/ 4738255 h 4838007"/>
              <a:gd name="connsiteX8" fmla="*/ 21020 w 785791"/>
              <a:gd name="connsiteY8" fmla="*/ 4522124 h 4838007"/>
              <a:gd name="connsiteX9" fmla="*/ 54271 w 785791"/>
              <a:gd name="connsiteY9" fmla="*/ 4389120 h 4838007"/>
              <a:gd name="connsiteX10" fmla="*/ 120773 w 785791"/>
              <a:gd name="connsiteY10" fmla="*/ 4189615 h 4838007"/>
              <a:gd name="connsiteX11" fmla="*/ 187275 w 785791"/>
              <a:gd name="connsiteY11" fmla="*/ 3823855 h 4838007"/>
              <a:gd name="connsiteX12" fmla="*/ 203900 w 785791"/>
              <a:gd name="connsiteY12" fmla="*/ 3757353 h 4838007"/>
              <a:gd name="connsiteX13" fmla="*/ 237151 w 785791"/>
              <a:gd name="connsiteY13" fmla="*/ 3657600 h 4838007"/>
              <a:gd name="connsiteX14" fmla="*/ 203900 w 785791"/>
              <a:gd name="connsiteY14" fmla="*/ 3557847 h 4838007"/>
              <a:gd name="connsiteX15" fmla="*/ 137398 w 785791"/>
              <a:gd name="connsiteY15" fmla="*/ 3424844 h 4838007"/>
              <a:gd name="connsiteX16" fmla="*/ 137398 w 785791"/>
              <a:gd name="connsiteY16" fmla="*/ 2859578 h 4838007"/>
              <a:gd name="connsiteX17" fmla="*/ 187275 w 785791"/>
              <a:gd name="connsiteY17" fmla="*/ 2660073 h 4838007"/>
              <a:gd name="connsiteX18" fmla="*/ 220526 w 785791"/>
              <a:gd name="connsiteY18" fmla="*/ 2493818 h 4838007"/>
              <a:gd name="connsiteX19" fmla="*/ 253776 w 785791"/>
              <a:gd name="connsiteY19" fmla="*/ 2128058 h 4838007"/>
              <a:gd name="connsiteX20" fmla="*/ 270402 w 785791"/>
              <a:gd name="connsiteY20" fmla="*/ 1945178 h 4838007"/>
              <a:gd name="connsiteX21" fmla="*/ 303653 w 785791"/>
              <a:gd name="connsiteY21" fmla="*/ 1662545 h 4838007"/>
              <a:gd name="connsiteX22" fmla="*/ 303653 w 785791"/>
              <a:gd name="connsiteY22" fmla="*/ 731520 h 4838007"/>
              <a:gd name="connsiteX23" fmla="*/ 336904 w 785791"/>
              <a:gd name="connsiteY23" fmla="*/ 615142 h 4838007"/>
              <a:gd name="connsiteX24" fmla="*/ 403406 w 785791"/>
              <a:gd name="connsiteY24" fmla="*/ 482138 h 4838007"/>
              <a:gd name="connsiteX25" fmla="*/ 436656 w 785791"/>
              <a:gd name="connsiteY25" fmla="*/ 415636 h 4838007"/>
              <a:gd name="connsiteX26" fmla="*/ 486533 w 785791"/>
              <a:gd name="connsiteY26" fmla="*/ 149629 h 4838007"/>
              <a:gd name="connsiteX27" fmla="*/ 503158 w 785791"/>
              <a:gd name="connsiteY27" fmla="*/ 33251 h 4838007"/>
              <a:gd name="connsiteX28" fmla="*/ 602911 w 785791"/>
              <a:gd name="connsiteY28" fmla="*/ 0 h 4838007"/>
              <a:gd name="connsiteX29" fmla="*/ 719289 w 785791"/>
              <a:gd name="connsiteY29" fmla="*/ 33251 h 4838007"/>
              <a:gd name="connsiteX30" fmla="*/ 735915 w 785791"/>
              <a:gd name="connsiteY30" fmla="*/ 116378 h 4838007"/>
              <a:gd name="connsiteX31" fmla="*/ 769166 w 785791"/>
              <a:gd name="connsiteY31" fmla="*/ 299258 h 4838007"/>
              <a:gd name="connsiteX32" fmla="*/ 785791 w 785791"/>
              <a:gd name="connsiteY32" fmla="*/ 581891 h 4838007"/>
              <a:gd name="connsiteX33" fmla="*/ 769166 w 785791"/>
              <a:gd name="connsiteY33" fmla="*/ 914400 h 4838007"/>
              <a:gd name="connsiteX34" fmla="*/ 752540 w 785791"/>
              <a:gd name="connsiteY34" fmla="*/ 1313411 h 4838007"/>
              <a:gd name="connsiteX35" fmla="*/ 686038 w 785791"/>
              <a:gd name="connsiteY35" fmla="*/ 1928553 h 4838007"/>
              <a:gd name="connsiteX36" fmla="*/ 669413 w 785791"/>
              <a:gd name="connsiteY36" fmla="*/ 2128058 h 4838007"/>
              <a:gd name="connsiteX37" fmla="*/ 636162 w 785791"/>
              <a:gd name="connsiteY37" fmla="*/ 2310938 h 4838007"/>
              <a:gd name="connsiteX38" fmla="*/ 619536 w 785791"/>
              <a:gd name="connsiteY38" fmla="*/ 2460567 h 4838007"/>
              <a:gd name="connsiteX39" fmla="*/ 636162 w 785791"/>
              <a:gd name="connsiteY39" fmla="*/ 3541222 h 4838007"/>
              <a:gd name="connsiteX40" fmla="*/ 669413 w 785791"/>
              <a:gd name="connsiteY40" fmla="*/ 3674225 h 4838007"/>
              <a:gd name="connsiteX41" fmla="*/ 735915 w 785791"/>
              <a:gd name="connsiteY41" fmla="*/ 3857105 h 4838007"/>
              <a:gd name="connsiteX42" fmla="*/ 752540 w 785791"/>
              <a:gd name="connsiteY42" fmla="*/ 3906982 h 4838007"/>
              <a:gd name="connsiteX43" fmla="*/ 769166 w 785791"/>
              <a:gd name="connsiteY43" fmla="*/ 4555375 h 4838007"/>
              <a:gd name="connsiteX44" fmla="*/ 752540 w 785791"/>
              <a:gd name="connsiteY44" fmla="*/ 4705004 h 4838007"/>
              <a:gd name="connsiteX45" fmla="*/ 719289 w 785791"/>
              <a:gd name="connsiteY45" fmla="*/ 4788131 h 483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5791" h="4838007">
                <a:moveTo>
                  <a:pt x="719289" y="4788131"/>
                </a:moveTo>
                <a:lnTo>
                  <a:pt x="719289" y="4788131"/>
                </a:lnTo>
                <a:cubicBezTo>
                  <a:pt x="663871" y="4799215"/>
                  <a:pt x="608103" y="4808674"/>
                  <a:pt x="553035" y="4821382"/>
                </a:cubicBezTo>
                <a:cubicBezTo>
                  <a:pt x="535959" y="4825323"/>
                  <a:pt x="520683" y="4838007"/>
                  <a:pt x="503158" y="4838007"/>
                </a:cubicBezTo>
                <a:cubicBezTo>
                  <a:pt x="408784" y="4838007"/>
                  <a:pt x="314737" y="4826924"/>
                  <a:pt x="220526" y="4821382"/>
                </a:cubicBezTo>
                <a:cubicBezTo>
                  <a:pt x="203900" y="4815840"/>
                  <a:pt x="186324" y="4812593"/>
                  <a:pt x="170649" y="4804756"/>
                </a:cubicBezTo>
                <a:cubicBezTo>
                  <a:pt x="152777" y="4795820"/>
                  <a:pt x="139032" y="4779620"/>
                  <a:pt x="120773" y="4771505"/>
                </a:cubicBezTo>
                <a:cubicBezTo>
                  <a:pt x="88744" y="4757270"/>
                  <a:pt x="21020" y="4738255"/>
                  <a:pt x="21020" y="4738255"/>
                </a:cubicBezTo>
                <a:cubicBezTo>
                  <a:pt x="-11840" y="4639671"/>
                  <a:pt x="-1723" y="4692694"/>
                  <a:pt x="21020" y="4522124"/>
                </a:cubicBezTo>
                <a:cubicBezTo>
                  <a:pt x="35166" y="4416033"/>
                  <a:pt x="32380" y="4469388"/>
                  <a:pt x="54271" y="4389120"/>
                </a:cubicBezTo>
                <a:cubicBezTo>
                  <a:pt x="101384" y="4216370"/>
                  <a:pt x="62826" y="4305506"/>
                  <a:pt x="120773" y="4189615"/>
                </a:cubicBezTo>
                <a:cubicBezTo>
                  <a:pt x="135598" y="4100666"/>
                  <a:pt x="164036" y="3916812"/>
                  <a:pt x="187275" y="3823855"/>
                </a:cubicBezTo>
                <a:cubicBezTo>
                  <a:pt x="192817" y="3801688"/>
                  <a:pt x="197334" y="3779239"/>
                  <a:pt x="203900" y="3757353"/>
                </a:cubicBezTo>
                <a:cubicBezTo>
                  <a:pt x="213971" y="3723782"/>
                  <a:pt x="237151" y="3657600"/>
                  <a:pt x="237151" y="3657600"/>
                </a:cubicBezTo>
                <a:cubicBezTo>
                  <a:pt x="226067" y="3624349"/>
                  <a:pt x="219575" y="3589196"/>
                  <a:pt x="203900" y="3557847"/>
                </a:cubicBezTo>
                <a:lnTo>
                  <a:pt x="137398" y="3424844"/>
                </a:lnTo>
                <a:cubicBezTo>
                  <a:pt x="103484" y="3187441"/>
                  <a:pt x="104475" y="3243686"/>
                  <a:pt x="137398" y="2859578"/>
                </a:cubicBezTo>
                <a:cubicBezTo>
                  <a:pt x="148089" y="2734855"/>
                  <a:pt x="173616" y="2755686"/>
                  <a:pt x="187275" y="2660073"/>
                </a:cubicBezTo>
                <a:cubicBezTo>
                  <a:pt x="206378" y="2526346"/>
                  <a:pt x="191508" y="2580870"/>
                  <a:pt x="220526" y="2493818"/>
                </a:cubicBezTo>
                <a:cubicBezTo>
                  <a:pt x="254125" y="2292216"/>
                  <a:pt x="228804" y="2465174"/>
                  <a:pt x="253776" y="2128058"/>
                </a:cubicBezTo>
                <a:cubicBezTo>
                  <a:pt x="258298" y="2067014"/>
                  <a:pt x="265521" y="2006194"/>
                  <a:pt x="270402" y="1945178"/>
                </a:cubicBezTo>
                <a:cubicBezTo>
                  <a:pt x="291098" y="1686473"/>
                  <a:pt x="261793" y="1788121"/>
                  <a:pt x="303653" y="1662545"/>
                </a:cubicBezTo>
                <a:cubicBezTo>
                  <a:pt x="232827" y="1308429"/>
                  <a:pt x="274051" y="1545564"/>
                  <a:pt x="303653" y="731520"/>
                </a:cubicBezTo>
                <a:cubicBezTo>
                  <a:pt x="304155" y="717713"/>
                  <a:pt x="328678" y="633240"/>
                  <a:pt x="336904" y="615142"/>
                </a:cubicBezTo>
                <a:cubicBezTo>
                  <a:pt x="357415" y="570017"/>
                  <a:pt x="381239" y="526473"/>
                  <a:pt x="403406" y="482138"/>
                </a:cubicBezTo>
                <a:cubicBezTo>
                  <a:pt x="414490" y="459971"/>
                  <a:pt x="430645" y="439680"/>
                  <a:pt x="436656" y="415636"/>
                </a:cubicBezTo>
                <a:cubicBezTo>
                  <a:pt x="484000" y="226263"/>
                  <a:pt x="461055" y="340713"/>
                  <a:pt x="486533" y="149629"/>
                </a:cubicBezTo>
                <a:cubicBezTo>
                  <a:pt x="491712" y="110786"/>
                  <a:pt x="479100" y="64183"/>
                  <a:pt x="503158" y="33251"/>
                </a:cubicBezTo>
                <a:cubicBezTo>
                  <a:pt x="524676" y="5584"/>
                  <a:pt x="602911" y="0"/>
                  <a:pt x="602911" y="0"/>
                </a:cubicBezTo>
                <a:cubicBezTo>
                  <a:pt x="641704" y="11084"/>
                  <a:pt x="688926" y="6684"/>
                  <a:pt x="719289" y="33251"/>
                </a:cubicBezTo>
                <a:cubicBezTo>
                  <a:pt x="740555" y="51859"/>
                  <a:pt x="730707" y="88604"/>
                  <a:pt x="735915" y="116378"/>
                </a:cubicBezTo>
                <a:cubicBezTo>
                  <a:pt x="747334" y="177276"/>
                  <a:pt x="758082" y="238298"/>
                  <a:pt x="769166" y="299258"/>
                </a:cubicBezTo>
                <a:cubicBezTo>
                  <a:pt x="774708" y="393469"/>
                  <a:pt x="785791" y="487517"/>
                  <a:pt x="785791" y="581891"/>
                </a:cubicBezTo>
                <a:cubicBezTo>
                  <a:pt x="785791" y="692866"/>
                  <a:pt x="774205" y="803540"/>
                  <a:pt x="769166" y="914400"/>
                </a:cubicBezTo>
                <a:cubicBezTo>
                  <a:pt x="763121" y="1047382"/>
                  <a:pt x="761395" y="1180587"/>
                  <a:pt x="752540" y="1313411"/>
                </a:cubicBezTo>
                <a:cubicBezTo>
                  <a:pt x="729250" y="1662758"/>
                  <a:pt x="719699" y="1614377"/>
                  <a:pt x="686038" y="1928553"/>
                </a:cubicBezTo>
                <a:cubicBezTo>
                  <a:pt x="678929" y="1994905"/>
                  <a:pt x="678044" y="2061886"/>
                  <a:pt x="669413" y="2128058"/>
                </a:cubicBezTo>
                <a:cubicBezTo>
                  <a:pt x="661399" y="2189497"/>
                  <a:pt x="645353" y="2249664"/>
                  <a:pt x="636162" y="2310938"/>
                </a:cubicBezTo>
                <a:cubicBezTo>
                  <a:pt x="628718" y="2360566"/>
                  <a:pt x="625078" y="2410691"/>
                  <a:pt x="619536" y="2460567"/>
                </a:cubicBezTo>
                <a:cubicBezTo>
                  <a:pt x="625078" y="2820785"/>
                  <a:pt x="621369" y="3181265"/>
                  <a:pt x="636162" y="3541222"/>
                </a:cubicBezTo>
                <a:cubicBezTo>
                  <a:pt x="638038" y="3586882"/>
                  <a:pt x="656859" y="3630285"/>
                  <a:pt x="669413" y="3674225"/>
                </a:cubicBezTo>
                <a:cubicBezTo>
                  <a:pt x="697359" y="3772036"/>
                  <a:pt x="702199" y="3767196"/>
                  <a:pt x="735915" y="3857105"/>
                </a:cubicBezTo>
                <a:cubicBezTo>
                  <a:pt x="742068" y="3873514"/>
                  <a:pt x="746998" y="3890356"/>
                  <a:pt x="752540" y="3906982"/>
                </a:cubicBezTo>
                <a:cubicBezTo>
                  <a:pt x="758082" y="4123113"/>
                  <a:pt x="769166" y="4339173"/>
                  <a:pt x="769166" y="4555375"/>
                </a:cubicBezTo>
                <a:cubicBezTo>
                  <a:pt x="769166" y="4605558"/>
                  <a:pt x="768410" y="4657396"/>
                  <a:pt x="752540" y="4705004"/>
                </a:cubicBezTo>
                <a:cubicBezTo>
                  <a:pt x="739903" y="4742916"/>
                  <a:pt x="724831" y="4774277"/>
                  <a:pt x="719289" y="478813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5F032D3C-FB02-784B-8217-703023F05B09}"/>
              </a:ext>
            </a:extLst>
          </p:cNvPr>
          <p:cNvSpPr>
            <a:spLocks noGrp="1"/>
          </p:cNvSpPr>
          <p:nvPr>
            <p:ph type="sldNum" sz="quarter" idx="12"/>
          </p:nvPr>
        </p:nvSpPr>
        <p:spPr/>
        <p:txBody>
          <a:bodyPr/>
          <a:lstStyle/>
          <a:p>
            <a:fld id="{683DFD73-182D-8C4F-967E-C5EF50B0C0B9}" type="slidenum">
              <a:rPr lang="en-US" smtClean="0"/>
              <a:t>25</a:t>
            </a:fld>
            <a:endParaRPr lang="en-US"/>
          </a:p>
        </p:txBody>
      </p:sp>
    </p:spTree>
    <p:extLst>
      <p:ext uri="{BB962C8B-B14F-4D97-AF65-F5344CB8AC3E}">
        <p14:creationId xmlns:p14="http://schemas.microsoft.com/office/powerpoint/2010/main" val="205663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F4B9641-F5C4-1B44-8741-E6E779605807}"/>
              </a:ext>
            </a:extLst>
          </p:cNvPr>
          <p:cNvGrpSpPr/>
          <p:nvPr/>
        </p:nvGrpSpPr>
        <p:grpSpPr>
          <a:xfrm>
            <a:off x="1561980" y="-1"/>
            <a:ext cx="5636842" cy="6865887"/>
            <a:chOff x="1561980" y="-1"/>
            <a:chExt cx="5636842" cy="6865887"/>
          </a:xfrm>
        </p:grpSpPr>
        <p:pic>
          <p:nvPicPr>
            <p:cNvPr id="5" name="Picture 4">
              <a:extLst>
                <a:ext uri="{FF2B5EF4-FFF2-40B4-BE49-F238E27FC236}">
                  <a16:creationId xmlns:a16="http://schemas.microsoft.com/office/drawing/2014/main" id="{B436819E-D8A0-374A-9836-72ACF539F152}"/>
                </a:ext>
              </a:extLst>
            </p:cNvPr>
            <p:cNvPicPr>
              <a:picLocks noChangeAspect="1"/>
            </p:cNvPicPr>
            <p:nvPr/>
          </p:nvPicPr>
          <p:blipFill>
            <a:blip r:embed="rId2"/>
            <a:stretch>
              <a:fillRect/>
            </a:stretch>
          </p:blipFill>
          <p:spPr>
            <a:xfrm>
              <a:off x="2116282" y="-1"/>
              <a:ext cx="5082540" cy="6865887"/>
            </a:xfrm>
            <a:prstGeom prst="rect">
              <a:avLst/>
            </a:prstGeom>
          </p:spPr>
        </p:pic>
        <p:sp>
          <p:nvSpPr>
            <p:cNvPr id="2" name="Freeform 1">
              <a:extLst>
                <a:ext uri="{FF2B5EF4-FFF2-40B4-BE49-F238E27FC236}">
                  <a16:creationId xmlns:a16="http://schemas.microsoft.com/office/drawing/2014/main" id="{E2D3FB99-C022-3C4E-98C8-7EE7466A6EBC}"/>
                </a:ext>
              </a:extLst>
            </p:cNvPr>
            <p:cNvSpPr/>
            <p:nvPr/>
          </p:nvSpPr>
          <p:spPr>
            <a:xfrm>
              <a:off x="1561980" y="4845"/>
              <a:ext cx="1014965" cy="4118268"/>
            </a:xfrm>
            <a:custGeom>
              <a:avLst/>
              <a:gdLst>
                <a:gd name="connsiteX0" fmla="*/ 133816 w 1014965"/>
                <a:gd name="connsiteY0" fmla="*/ 111533 h 4118268"/>
                <a:gd name="connsiteX1" fmla="*/ 133816 w 1014965"/>
                <a:gd name="connsiteY1" fmla="*/ 111533 h 4118268"/>
                <a:gd name="connsiteX2" fmla="*/ 499576 w 1014965"/>
                <a:gd name="connsiteY2" fmla="*/ 111533 h 4118268"/>
                <a:gd name="connsiteX3" fmla="*/ 449700 w 1014965"/>
                <a:gd name="connsiteY3" fmla="*/ 61657 h 4118268"/>
                <a:gd name="connsiteX4" fmla="*/ 433075 w 1014965"/>
                <a:gd name="connsiteY4" fmla="*/ 11780 h 4118268"/>
                <a:gd name="connsiteX5" fmla="*/ 931838 w 1014965"/>
                <a:gd name="connsiteY5" fmla="*/ 45031 h 4118268"/>
                <a:gd name="connsiteX6" fmla="*/ 981715 w 1014965"/>
                <a:gd name="connsiteY6" fmla="*/ 94908 h 4118268"/>
                <a:gd name="connsiteX7" fmla="*/ 1014965 w 1014965"/>
                <a:gd name="connsiteY7" fmla="*/ 227911 h 4118268"/>
                <a:gd name="connsiteX8" fmla="*/ 998340 w 1014965"/>
                <a:gd name="connsiteY8" fmla="*/ 726675 h 4118268"/>
                <a:gd name="connsiteX9" fmla="*/ 981715 w 1014965"/>
                <a:gd name="connsiteY9" fmla="*/ 809802 h 4118268"/>
                <a:gd name="connsiteX10" fmla="*/ 965089 w 1014965"/>
                <a:gd name="connsiteY10" fmla="*/ 959431 h 4118268"/>
                <a:gd name="connsiteX11" fmla="*/ 948464 w 1014965"/>
                <a:gd name="connsiteY11" fmla="*/ 1025933 h 4118268"/>
                <a:gd name="connsiteX12" fmla="*/ 931838 w 1014965"/>
                <a:gd name="connsiteY12" fmla="*/ 1125686 h 4118268"/>
                <a:gd name="connsiteX13" fmla="*/ 915213 w 1014965"/>
                <a:gd name="connsiteY13" fmla="*/ 1192188 h 4118268"/>
                <a:gd name="connsiteX14" fmla="*/ 898587 w 1014965"/>
                <a:gd name="connsiteY14" fmla="*/ 1275315 h 4118268"/>
                <a:gd name="connsiteX15" fmla="*/ 865336 w 1014965"/>
                <a:gd name="connsiteY15" fmla="*/ 1341817 h 4118268"/>
                <a:gd name="connsiteX16" fmla="*/ 815460 w 1014965"/>
                <a:gd name="connsiteY16" fmla="*/ 1474820 h 4118268"/>
                <a:gd name="connsiteX17" fmla="*/ 798835 w 1014965"/>
                <a:gd name="connsiteY17" fmla="*/ 1541322 h 4118268"/>
                <a:gd name="connsiteX18" fmla="*/ 765584 w 1014965"/>
                <a:gd name="connsiteY18" fmla="*/ 1674326 h 4118268"/>
                <a:gd name="connsiteX19" fmla="*/ 732333 w 1014965"/>
                <a:gd name="connsiteY19" fmla="*/ 2488973 h 4118268"/>
                <a:gd name="connsiteX20" fmla="*/ 699082 w 1014965"/>
                <a:gd name="connsiteY20" fmla="*/ 2621977 h 4118268"/>
                <a:gd name="connsiteX21" fmla="*/ 682456 w 1014965"/>
                <a:gd name="connsiteY21" fmla="*/ 2721730 h 4118268"/>
                <a:gd name="connsiteX22" fmla="*/ 665831 w 1014965"/>
                <a:gd name="connsiteY22" fmla="*/ 3170617 h 4118268"/>
                <a:gd name="connsiteX23" fmla="*/ 632580 w 1014965"/>
                <a:gd name="connsiteY23" fmla="*/ 3453250 h 4118268"/>
                <a:gd name="connsiteX24" fmla="*/ 599329 w 1014965"/>
                <a:gd name="connsiteY24" fmla="*/ 4035140 h 4118268"/>
                <a:gd name="connsiteX25" fmla="*/ 532827 w 1014965"/>
                <a:gd name="connsiteY25" fmla="*/ 4118268 h 4118268"/>
                <a:gd name="connsiteX26" fmla="*/ 349947 w 1014965"/>
                <a:gd name="connsiteY26" fmla="*/ 3952013 h 4118268"/>
                <a:gd name="connsiteX27" fmla="*/ 150442 w 1014965"/>
                <a:gd name="connsiteY27" fmla="*/ 3636130 h 4118268"/>
                <a:gd name="connsiteX28" fmla="*/ 34064 w 1014965"/>
                <a:gd name="connsiteY28" fmla="*/ 3253744 h 4118268"/>
                <a:gd name="connsiteX29" fmla="*/ 813 w 1014965"/>
                <a:gd name="connsiteY29" fmla="*/ 2738355 h 4118268"/>
                <a:gd name="connsiteX30" fmla="*/ 34064 w 1014965"/>
                <a:gd name="connsiteY30" fmla="*/ 2040086 h 4118268"/>
                <a:gd name="connsiteX31" fmla="*/ 100565 w 1014965"/>
                <a:gd name="connsiteY31" fmla="*/ 1624450 h 4118268"/>
                <a:gd name="connsiteX32" fmla="*/ 133816 w 1014965"/>
                <a:gd name="connsiteY32" fmla="*/ 1458195 h 4118268"/>
                <a:gd name="connsiteX33" fmla="*/ 167067 w 1014965"/>
                <a:gd name="connsiteY33" fmla="*/ 1308566 h 4118268"/>
                <a:gd name="connsiteX34" fmla="*/ 183693 w 1014965"/>
                <a:gd name="connsiteY34" fmla="*/ 1175562 h 4118268"/>
                <a:gd name="connsiteX35" fmla="*/ 200318 w 1014965"/>
                <a:gd name="connsiteY35" fmla="*/ 1075810 h 4118268"/>
                <a:gd name="connsiteX36" fmla="*/ 233569 w 1014965"/>
                <a:gd name="connsiteY36" fmla="*/ 610297 h 4118268"/>
                <a:gd name="connsiteX37" fmla="*/ 200318 w 1014965"/>
                <a:gd name="connsiteY37" fmla="*/ 477293 h 4118268"/>
                <a:gd name="connsiteX38" fmla="*/ 183693 w 1014965"/>
                <a:gd name="connsiteY38" fmla="*/ 394166 h 4118268"/>
                <a:gd name="connsiteX39" fmla="*/ 200318 w 1014965"/>
                <a:gd name="connsiteY39" fmla="*/ 211286 h 4118268"/>
                <a:gd name="connsiteX40" fmla="*/ 216944 w 1014965"/>
                <a:gd name="connsiteY40" fmla="*/ 128159 h 4118268"/>
                <a:gd name="connsiteX41" fmla="*/ 216944 w 1014965"/>
                <a:gd name="connsiteY41" fmla="*/ 128159 h 411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14965" h="4118268">
                  <a:moveTo>
                    <a:pt x="133816" y="111533"/>
                  </a:moveTo>
                  <a:lnTo>
                    <a:pt x="133816" y="111533"/>
                  </a:lnTo>
                  <a:cubicBezTo>
                    <a:pt x="238412" y="123155"/>
                    <a:pt x="401653" y="150702"/>
                    <a:pt x="499576" y="111533"/>
                  </a:cubicBezTo>
                  <a:cubicBezTo>
                    <a:pt x="521406" y="102801"/>
                    <a:pt x="466325" y="78282"/>
                    <a:pt x="449700" y="61657"/>
                  </a:cubicBezTo>
                  <a:cubicBezTo>
                    <a:pt x="444158" y="45031"/>
                    <a:pt x="415606" y="13178"/>
                    <a:pt x="433075" y="11780"/>
                  </a:cubicBezTo>
                  <a:cubicBezTo>
                    <a:pt x="724796" y="-11558"/>
                    <a:pt x="751336" y="-93"/>
                    <a:pt x="931838" y="45031"/>
                  </a:cubicBezTo>
                  <a:cubicBezTo>
                    <a:pt x="948464" y="61657"/>
                    <a:pt x="968673" y="75345"/>
                    <a:pt x="981715" y="94908"/>
                  </a:cubicBezTo>
                  <a:cubicBezTo>
                    <a:pt x="996321" y="116817"/>
                    <a:pt x="1012567" y="215922"/>
                    <a:pt x="1014965" y="227911"/>
                  </a:cubicBezTo>
                  <a:cubicBezTo>
                    <a:pt x="1009423" y="394166"/>
                    <a:pt x="1007830" y="560599"/>
                    <a:pt x="998340" y="726675"/>
                  </a:cubicBezTo>
                  <a:cubicBezTo>
                    <a:pt x="996728" y="754887"/>
                    <a:pt x="985711" y="781828"/>
                    <a:pt x="981715" y="809802"/>
                  </a:cubicBezTo>
                  <a:cubicBezTo>
                    <a:pt x="974618" y="859481"/>
                    <a:pt x="972720" y="909831"/>
                    <a:pt x="965089" y="959431"/>
                  </a:cubicBezTo>
                  <a:cubicBezTo>
                    <a:pt x="961615" y="982015"/>
                    <a:pt x="952945" y="1003527"/>
                    <a:pt x="948464" y="1025933"/>
                  </a:cubicBezTo>
                  <a:cubicBezTo>
                    <a:pt x="941853" y="1058988"/>
                    <a:pt x="938449" y="1092631"/>
                    <a:pt x="931838" y="1125686"/>
                  </a:cubicBezTo>
                  <a:cubicBezTo>
                    <a:pt x="927357" y="1148092"/>
                    <a:pt x="920170" y="1169883"/>
                    <a:pt x="915213" y="1192188"/>
                  </a:cubicBezTo>
                  <a:cubicBezTo>
                    <a:pt x="909083" y="1219773"/>
                    <a:pt x="907523" y="1248507"/>
                    <a:pt x="898587" y="1275315"/>
                  </a:cubicBezTo>
                  <a:cubicBezTo>
                    <a:pt x="890750" y="1298827"/>
                    <a:pt x="876420" y="1319650"/>
                    <a:pt x="865336" y="1341817"/>
                  </a:cubicBezTo>
                  <a:cubicBezTo>
                    <a:pt x="822662" y="1512518"/>
                    <a:pt x="880664" y="1300942"/>
                    <a:pt x="815460" y="1474820"/>
                  </a:cubicBezTo>
                  <a:cubicBezTo>
                    <a:pt x="807437" y="1496215"/>
                    <a:pt x="805112" y="1519352"/>
                    <a:pt x="798835" y="1541322"/>
                  </a:cubicBezTo>
                  <a:cubicBezTo>
                    <a:pt x="764752" y="1660614"/>
                    <a:pt x="799386" y="1505313"/>
                    <a:pt x="765584" y="1674326"/>
                  </a:cubicBezTo>
                  <a:cubicBezTo>
                    <a:pt x="721265" y="2206140"/>
                    <a:pt x="783522" y="1413998"/>
                    <a:pt x="732333" y="2488973"/>
                  </a:cubicBezTo>
                  <a:cubicBezTo>
                    <a:pt x="727979" y="2580413"/>
                    <a:pt x="714900" y="2550794"/>
                    <a:pt x="699082" y="2621977"/>
                  </a:cubicBezTo>
                  <a:cubicBezTo>
                    <a:pt x="691769" y="2654884"/>
                    <a:pt x="687998" y="2688479"/>
                    <a:pt x="682456" y="2721730"/>
                  </a:cubicBezTo>
                  <a:cubicBezTo>
                    <a:pt x="676914" y="2871359"/>
                    <a:pt x="674137" y="3021116"/>
                    <a:pt x="665831" y="3170617"/>
                  </a:cubicBezTo>
                  <a:cubicBezTo>
                    <a:pt x="663676" y="3209405"/>
                    <a:pt x="638152" y="3408671"/>
                    <a:pt x="632580" y="3453250"/>
                  </a:cubicBezTo>
                  <a:cubicBezTo>
                    <a:pt x="627303" y="3569343"/>
                    <a:pt x="616655" y="3887871"/>
                    <a:pt x="599329" y="4035140"/>
                  </a:cubicBezTo>
                  <a:cubicBezTo>
                    <a:pt x="589956" y="4114810"/>
                    <a:pt x="595559" y="4097357"/>
                    <a:pt x="532827" y="4118268"/>
                  </a:cubicBezTo>
                  <a:cubicBezTo>
                    <a:pt x="480949" y="4075036"/>
                    <a:pt x="393082" y="4006912"/>
                    <a:pt x="349947" y="3952013"/>
                  </a:cubicBezTo>
                  <a:cubicBezTo>
                    <a:pt x="315050" y="3907599"/>
                    <a:pt x="172462" y="3682372"/>
                    <a:pt x="150442" y="3636130"/>
                  </a:cubicBezTo>
                  <a:cubicBezTo>
                    <a:pt x="91278" y="3511886"/>
                    <a:pt x="67161" y="3386133"/>
                    <a:pt x="34064" y="3253744"/>
                  </a:cubicBezTo>
                  <a:cubicBezTo>
                    <a:pt x="22980" y="3081948"/>
                    <a:pt x="-5120" y="2910406"/>
                    <a:pt x="813" y="2738355"/>
                  </a:cubicBezTo>
                  <a:cubicBezTo>
                    <a:pt x="3667" y="2655595"/>
                    <a:pt x="12411" y="2204650"/>
                    <a:pt x="34064" y="2040086"/>
                  </a:cubicBezTo>
                  <a:cubicBezTo>
                    <a:pt x="52368" y="1900978"/>
                    <a:pt x="73048" y="1762033"/>
                    <a:pt x="100565" y="1624450"/>
                  </a:cubicBezTo>
                  <a:cubicBezTo>
                    <a:pt x="111649" y="1569032"/>
                    <a:pt x="122173" y="1513499"/>
                    <a:pt x="133816" y="1458195"/>
                  </a:cubicBezTo>
                  <a:cubicBezTo>
                    <a:pt x="144342" y="1408198"/>
                    <a:pt x="158188" y="1358882"/>
                    <a:pt x="167067" y="1308566"/>
                  </a:cubicBezTo>
                  <a:cubicBezTo>
                    <a:pt x="174832" y="1264566"/>
                    <a:pt x="177374" y="1219793"/>
                    <a:pt x="183693" y="1175562"/>
                  </a:cubicBezTo>
                  <a:cubicBezTo>
                    <a:pt x="188460" y="1142191"/>
                    <a:pt x="194776" y="1109061"/>
                    <a:pt x="200318" y="1075810"/>
                  </a:cubicBezTo>
                  <a:cubicBezTo>
                    <a:pt x="211402" y="920639"/>
                    <a:pt x="228857" y="765792"/>
                    <a:pt x="233569" y="610297"/>
                  </a:cubicBezTo>
                  <a:cubicBezTo>
                    <a:pt x="235225" y="555639"/>
                    <a:pt x="212411" y="525664"/>
                    <a:pt x="200318" y="477293"/>
                  </a:cubicBezTo>
                  <a:cubicBezTo>
                    <a:pt x="193464" y="449879"/>
                    <a:pt x="189235" y="421875"/>
                    <a:pt x="183693" y="394166"/>
                  </a:cubicBezTo>
                  <a:cubicBezTo>
                    <a:pt x="189235" y="333206"/>
                    <a:pt x="191661" y="271882"/>
                    <a:pt x="200318" y="211286"/>
                  </a:cubicBezTo>
                  <a:cubicBezTo>
                    <a:pt x="220449" y="70369"/>
                    <a:pt x="216944" y="229864"/>
                    <a:pt x="216944" y="128159"/>
                  </a:cubicBezTo>
                  <a:lnTo>
                    <a:pt x="216944" y="128159"/>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578510CD-1FDE-AD43-9B4A-014B44504B30}"/>
              </a:ext>
            </a:extLst>
          </p:cNvPr>
          <p:cNvSpPr>
            <a:spLocks noGrp="1"/>
          </p:cNvSpPr>
          <p:nvPr>
            <p:ph type="sldNum" sz="quarter" idx="12"/>
          </p:nvPr>
        </p:nvSpPr>
        <p:spPr/>
        <p:txBody>
          <a:bodyPr/>
          <a:lstStyle/>
          <a:p>
            <a:fld id="{683DFD73-182D-8C4F-967E-C5EF50B0C0B9}" type="slidenum">
              <a:rPr lang="en-US" smtClean="0"/>
              <a:t>26</a:t>
            </a:fld>
            <a:endParaRPr lang="en-US"/>
          </a:p>
        </p:txBody>
      </p:sp>
    </p:spTree>
    <p:extLst>
      <p:ext uri="{BB962C8B-B14F-4D97-AF65-F5344CB8AC3E}">
        <p14:creationId xmlns:p14="http://schemas.microsoft.com/office/powerpoint/2010/main" val="372201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5E962-2F0B-6946-A3FF-F6649B0C35FA}"/>
              </a:ext>
            </a:extLst>
          </p:cNvPr>
          <p:cNvPicPr>
            <a:picLocks noChangeAspect="1"/>
          </p:cNvPicPr>
          <p:nvPr/>
        </p:nvPicPr>
        <p:blipFill>
          <a:blip r:embed="rId2"/>
          <a:stretch>
            <a:fillRect/>
          </a:stretch>
        </p:blipFill>
        <p:spPr>
          <a:xfrm>
            <a:off x="547320" y="-33250"/>
            <a:ext cx="8077200" cy="6858000"/>
          </a:xfrm>
          <a:prstGeom prst="rect">
            <a:avLst/>
          </a:prstGeom>
        </p:spPr>
      </p:pic>
      <p:sp>
        <p:nvSpPr>
          <p:cNvPr id="4" name="Slide Number Placeholder 3">
            <a:extLst>
              <a:ext uri="{FF2B5EF4-FFF2-40B4-BE49-F238E27FC236}">
                <a16:creationId xmlns:a16="http://schemas.microsoft.com/office/drawing/2014/main" id="{9A7838DC-5C8D-8D4E-A3D4-C44E8A9138AA}"/>
              </a:ext>
            </a:extLst>
          </p:cNvPr>
          <p:cNvSpPr>
            <a:spLocks noGrp="1"/>
          </p:cNvSpPr>
          <p:nvPr>
            <p:ph type="sldNum" sz="quarter" idx="12"/>
          </p:nvPr>
        </p:nvSpPr>
        <p:spPr/>
        <p:txBody>
          <a:bodyPr/>
          <a:lstStyle/>
          <a:p>
            <a:fld id="{683DFD73-182D-8C4F-967E-C5EF50B0C0B9}" type="slidenum">
              <a:rPr lang="en-US" smtClean="0"/>
              <a:t>27</a:t>
            </a:fld>
            <a:endParaRPr lang="en-US"/>
          </a:p>
        </p:txBody>
      </p:sp>
    </p:spTree>
    <p:extLst>
      <p:ext uri="{BB962C8B-B14F-4D97-AF65-F5344CB8AC3E}">
        <p14:creationId xmlns:p14="http://schemas.microsoft.com/office/powerpoint/2010/main" val="3768167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1380AF-3C54-314E-AE02-EA39B6293662}"/>
              </a:ext>
            </a:extLst>
          </p:cNvPr>
          <p:cNvSpPr>
            <a:spLocks noGrp="1"/>
          </p:cNvSpPr>
          <p:nvPr>
            <p:ph type="sldNum" sz="quarter" idx="12"/>
          </p:nvPr>
        </p:nvSpPr>
        <p:spPr/>
        <p:txBody>
          <a:bodyPr/>
          <a:lstStyle/>
          <a:p>
            <a:fld id="{683DFD73-182D-8C4F-967E-C5EF50B0C0B9}" type="slidenum">
              <a:rPr lang="en-US" smtClean="0"/>
              <a:t>28</a:t>
            </a:fld>
            <a:endParaRPr lang="en-US"/>
          </a:p>
        </p:txBody>
      </p:sp>
      <p:sp>
        <p:nvSpPr>
          <p:cNvPr id="4" name="TextBox 3">
            <a:extLst>
              <a:ext uri="{FF2B5EF4-FFF2-40B4-BE49-F238E27FC236}">
                <a16:creationId xmlns:a16="http://schemas.microsoft.com/office/drawing/2014/main" id="{177D1823-FBFE-3543-840A-2284C8FB6AC0}"/>
              </a:ext>
            </a:extLst>
          </p:cNvPr>
          <p:cNvSpPr txBox="1"/>
          <p:nvPr/>
        </p:nvSpPr>
        <p:spPr>
          <a:xfrm>
            <a:off x="4257674" y="5063689"/>
            <a:ext cx="4400551" cy="1292662"/>
          </a:xfrm>
          <a:prstGeom prst="rect">
            <a:avLst/>
          </a:prstGeom>
          <a:noFill/>
        </p:spPr>
        <p:txBody>
          <a:bodyPr wrap="square" rtlCol="0">
            <a:spAutoFit/>
          </a:bodyPr>
          <a:lstStyle/>
          <a:p>
            <a:r>
              <a:rPr lang="en-US" sz="1200" dirty="0">
                <a:latin typeface="Gill Sans MT" panose="020B0502020104020203" pitchFamily="34" charset="77"/>
              </a:rPr>
              <a:t>OTHER CARTOONS IN THE SERIES: </a:t>
            </a:r>
          </a:p>
          <a:p>
            <a:r>
              <a:rPr lang="en-US" sz="1200" dirty="0">
                <a:latin typeface="Gill Sans MT" panose="020B0502020104020203" pitchFamily="34" charset="77"/>
              </a:rPr>
              <a:t>This cartoon forms part of a larger cartoon learning series. Next, read the second cartoon in this learning series on “Analyzing Market System Resiliency” for guidance on the domains that programs can use to analyze market resilience patterns. </a:t>
            </a:r>
          </a:p>
          <a:p>
            <a:endParaRPr lang="en-US" dirty="0"/>
          </a:p>
        </p:txBody>
      </p:sp>
    </p:spTree>
    <p:extLst>
      <p:ext uri="{BB962C8B-B14F-4D97-AF65-F5344CB8AC3E}">
        <p14:creationId xmlns:p14="http://schemas.microsoft.com/office/powerpoint/2010/main" val="119932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204ED-6FD5-C249-9DBF-AECB9FD37343}"/>
              </a:ext>
            </a:extLst>
          </p:cNvPr>
          <p:cNvPicPr>
            <a:picLocks noChangeAspect="1"/>
          </p:cNvPicPr>
          <p:nvPr/>
        </p:nvPicPr>
        <p:blipFill>
          <a:blip r:embed="rId2"/>
          <a:stretch>
            <a:fillRect/>
          </a:stretch>
        </p:blipFill>
        <p:spPr>
          <a:xfrm>
            <a:off x="0" y="692409"/>
            <a:ext cx="9132020" cy="5232401"/>
          </a:xfrm>
          <a:prstGeom prst="rect">
            <a:avLst/>
          </a:prstGeom>
        </p:spPr>
      </p:pic>
      <p:sp>
        <p:nvSpPr>
          <p:cNvPr id="7" name="Slide Number Placeholder 6">
            <a:extLst>
              <a:ext uri="{FF2B5EF4-FFF2-40B4-BE49-F238E27FC236}">
                <a16:creationId xmlns:a16="http://schemas.microsoft.com/office/drawing/2014/main" id="{ACF6F0B6-3325-2944-9477-5A8FFF9DEA18}"/>
              </a:ext>
            </a:extLst>
          </p:cNvPr>
          <p:cNvSpPr>
            <a:spLocks noGrp="1"/>
          </p:cNvSpPr>
          <p:nvPr>
            <p:ph type="sldNum" sz="quarter" idx="12"/>
          </p:nvPr>
        </p:nvSpPr>
        <p:spPr/>
        <p:txBody>
          <a:bodyPr/>
          <a:lstStyle/>
          <a:p>
            <a:fld id="{683DFD73-182D-8C4F-967E-C5EF50B0C0B9}" type="slidenum">
              <a:rPr lang="en-US" smtClean="0"/>
              <a:t>2</a:t>
            </a:fld>
            <a:endParaRPr lang="en-US"/>
          </a:p>
        </p:txBody>
      </p:sp>
    </p:spTree>
    <p:extLst>
      <p:ext uri="{BB962C8B-B14F-4D97-AF65-F5344CB8AC3E}">
        <p14:creationId xmlns:p14="http://schemas.microsoft.com/office/powerpoint/2010/main" val="282769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316454-292D-9143-BF31-35C7BAE57D24}"/>
              </a:ext>
            </a:extLst>
          </p:cNvPr>
          <p:cNvPicPr>
            <a:picLocks noChangeAspect="1"/>
          </p:cNvPicPr>
          <p:nvPr/>
        </p:nvPicPr>
        <p:blipFill>
          <a:blip r:embed="rId2"/>
          <a:stretch>
            <a:fillRect/>
          </a:stretch>
        </p:blipFill>
        <p:spPr>
          <a:xfrm>
            <a:off x="0" y="1130682"/>
            <a:ext cx="9119547" cy="4443399"/>
          </a:xfrm>
          <a:prstGeom prst="rect">
            <a:avLst/>
          </a:prstGeom>
        </p:spPr>
      </p:pic>
      <p:sp>
        <p:nvSpPr>
          <p:cNvPr id="4" name="Slide Number Placeholder 3">
            <a:extLst>
              <a:ext uri="{FF2B5EF4-FFF2-40B4-BE49-F238E27FC236}">
                <a16:creationId xmlns:a16="http://schemas.microsoft.com/office/drawing/2014/main" id="{EF612C26-92F0-7446-840E-A6680A6F7BE4}"/>
              </a:ext>
            </a:extLst>
          </p:cNvPr>
          <p:cNvSpPr>
            <a:spLocks noGrp="1"/>
          </p:cNvSpPr>
          <p:nvPr>
            <p:ph type="sldNum" sz="quarter" idx="12"/>
          </p:nvPr>
        </p:nvSpPr>
        <p:spPr/>
        <p:txBody>
          <a:bodyPr/>
          <a:lstStyle/>
          <a:p>
            <a:fld id="{683DFD73-182D-8C4F-967E-C5EF50B0C0B9}" type="slidenum">
              <a:rPr lang="en-US" smtClean="0"/>
              <a:t>3</a:t>
            </a:fld>
            <a:endParaRPr lang="en-US"/>
          </a:p>
        </p:txBody>
      </p:sp>
    </p:spTree>
    <p:extLst>
      <p:ext uri="{BB962C8B-B14F-4D97-AF65-F5344CB8AC3E}">
        <p14:creationId xmlns:p14="http://schemas.microsoft.com/office/powerpoint/2010/main" val="56597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BA841A-55AD-D149-B758-994C4669B46B}"/>
              </a:ext>
            </a:extLst>
          </p:cNvPr>
          <p:cNvPicPr>
            <a:picLocks noChangeAspect="1"/>
          </p:cNvPicPr>
          <p:nvPr/>
        </p:nvPicPr>
        <p:blipFill>
          <a:blip r:embed="rId2"/>
          <a:stretch>
            <a:fillRect/>
          </a:stretch>
        </p:blipFill>
        <p:spPr>
          <a:xfrm>
            <a:off x="1014608" y="0"/>
            <a:ext cx="7276563" cy="6858000"/>
          </a:xfrm>
          <a:prstGeom prst="rect">
            <a:avLst/>
          </a:prstGeom>
        </p:spPr>
      </p:pic>
      <p:sp>
        <p:nvSpPr>
          <p:cNvPr id="4" name="Slide Number Placeholder 3">
            <a:extLst>
              <a:ext uri="{FF2B5EF4-FFF2-40B4-BE49-F238E27FC236}">
                <a16:creationId xmlns:a16="http://schemas.microsoft.com/office/drawing/2014/main" id="{C4EEA4E4-34C8-2440-A5E3-4718DBFF2106}"/>
              </a:ext>
            </a:extLst>
          </p:cNvPr>
          <p:cNvSpPr>
            <a:spLocks noGrp="1"/>
          </p:cNvSpPr>
          <p:nvPr>
            <p:ph type="sldNum" sz="quarter" idx="12"/>
          </p:nvPr>
        </p:nvSpPr>
        <p:spPr/>
        <p:txBody>
          <a:bodyPr/>
          <a:lstStyle/>
          <a:p>
            <a:fld id="{683DFD73-182D-8C4F-967E-C5EF50B0C0B9}" type="slidenum">
              <a:rPr lang="en-US" smtClean="0"/>
              <a:t>4</a:t>
            </a:fld>
            <a:endParaRPr lang="en-US"/>
          </a:p>
        </p:txBody>
      </p:sp>
    </p:spTree>
    <p:extLst>
      <p:ext uri="{BB962C8B-B14F-4D97-AF65-F5344CB8AC3E}">
        <p14:creationId xmlns:p14="http://schemas.microsoft.com/office/powerpoint/2010/main" val="44981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560436-4BF4-B144-9F7F-B3614E423358}"/>
              </a:ext>
            </a:extLst>
          </p:cNvPr>
          <p:cNvPicPr>
            <a:picLocks noChangeAspect="1"/>
          </p:cNvPicPr>
          <p:nvPr/>
        </p:nvPicPr>
        <p:blipFill>
          <a:blip r:embed="rId2"/>
          <a:stretch>
            <a:fillRect/>
          </a:stretch>
        </p:blipFill>
        <p:spPr>
          <a:xfrm>
            <a:off x="0" y="642392"/>
            <a:ext cx="9144000" cy="5445303"/>
          </a:xfrm>
          <a:prstGeom prst="rect">
            <a:avLst/>
          </a:prstGeom>
        </p:spPr>
      </p:pic>
      <p:sp>
        <p:nvSpPr>
          <p:cNvPr id="4" name="Slide Number Placeholder 3">
            <a:extLst>
              <a:ext uri="{FF2B5EF4-FFF2-40B4-BE49-F238E27FC236}">
                <a16:creationId xmlns:a16="http://schemas.microsoft.com/office/drawing/2014/main" id="{58E9B2EA-0127-8343-991A-61737F314448}"/>
              </a:ext>
            </a:extLst>
          </p:cNvPr>
          <p:cNvSpPr>
            <a:spLocks noGrp="1"/>
          </p:cNvSpPr>
          <p:nvPr>
            <p:ph type="sldNum" sz="quarter" idx="12"/>
          </p:nvPr>
        </p:nvSpPr>
        <p:spPr/>
        <p:txBody>
          <a:bodyPr/>
          <a:lstStyle/>
          <a:p>
            <a:fld id="{683DFD73-182D-8C4F-967E-C5EF50B0C0B9}" type="slidenum">
              <a:rPr lang="en-US" smtClean="0"/>
              <a:t>5</a:t>
            </a:fld>
            <a:endParaRPr lang="en-US"/>
          </a:p>
        </p:txBody>
      </p:sp>
    </p:spTree>
    <p:extLst>
      <p:ext uri="{BB962C8B-B14F-4D97-AF65-F5344CB8AC3E}">
        <p14:creationId xmlns:p14="http://schemas.microsoft.com/office/powerpoint/2010/main" val="291512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F599CB-D242-5844-A853-4728401576C9}"/>
              </a:ext>
            </a:extLst>
          </p:cNvPr>
          <p:cNvPicPr>
            <a:picLocks noChangeAspect="1"/>
          </p:cNvPicPr>
          <p:nvPr/>
        </p:nvPicPr>
        <p:blipFill>
          <a:blip r:embed="rId2"/>
          <a:stretch>
            <a:fillRect/>
          </a:stretch>
        </p:blipFill>
        <p:spPr>
          <a:xfrm>
            <a:off x="1215285" y="0"/>
            <a:ext cx="6794205" cy="6858000"/>
          </a:xfrm>
          <a:prstGeom prst="rect">
            <a:avLst/>
          </a:prstGeom>
        </p:spPr>
      </p:pic>
      <p:sp>
        <p:nvSpPr>
          <p:cNvPr id="4" name="Slide Number Placeholder 3">
            <a:extLst>
              <a:ext uri="{FF2B5EF4-FFF2-40B4-BE49-F238E27FC236}">
                <a16:creationId xmlns:a16="http://schemas.microsoft.com/office/drawing/2014/main" id="{1A96F515-89F0-884D-A1CC-48F11C28B7A1}"/>
              </a:ext>
            </a:extLst>
          </p:cNvPr>
          <p:cNvSpPr>
            <a:spLocks noGrp="1"/>
          </p:cNvSpPr>
          <p:nvPr>
            <p:ph type="sldNum" sz="quarter" idx="12"/>
          </p:nvPr>
        </p:nvSpPr>
        <p:spPr/>
        <p:txBody>
          <a:bodyPr/>
          <a:lstStyle/>
          <a:p>
            <a:fld id="{683DFD73-182D-8C4F-967E-C5EF50B0C0B9}" type="slidenum">
              <a:rPr lang="en-US" smtClean="0"/>
              <a:t>6</a:t>
            </a:fld>
            <a:endParaRPr lang="en-US"/>
          </a:p>
        </p:txBody>
      </p:sp>
    </p:spTree>
    <p:extLst>
      <p:ext uri="{BB962C8B-B14F-4D97-AF65-F5344CB8AC3E}">
        <p14:creationId xmlns:p14="http://schemas.microsoft.com/office/powerpoint/2010/main" val="399344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EF5C1-36A3-1B47-BC09-12D33630755F}"/>
              </a:ext>
            </a:extLst>
          </p:cNvPr>
          <p:cNvPicPr>
            <a:picLocks noChangeAspect="1"/>
          </p:cNvPicPr>
          <p:nvPr/>
        </p:nvPicPr>
        <p:blipFill>
          <a:blip r:embed="rId2"/>
          <a:stretch>
            <a:fillRect/>
          </a:stretch>
        </p:blipFill>
        <p:spPr>
          <a:xfrm>
            <a:off x="985292" y="0"/>
            <a:ext cx="6883977" cy="6858000"/>
          </a:xfrm>
          <a:prstGeom prst="rect">
            <a:avLst/>
          </a:prstGeom>
        </p:spPr>
      </p:pic>
      <p:sp>
        <p:nvSpPr>
          <p:cNvPr id="13" name="Slide Number Placeholder 12">
            <a:extLst>
              <a:ext uri="{FF2B5EF4-FFF2-40B4-BE49-F238E27FC236}">
                <a16:creationId xmlns:a16="http://schemas.microsoft.com/office/drawing/2014/main" id="{4F62C56A-E3D8-DB4E-8AC9-D7A7D34FEFF8}"/>
              </a:ext>
            </a:extLst>
          </p:cNvPr>
          <p:cNvSpPr>
            <a:spLocks noGrp="1"/>
          </p:cNvSpPr>
          <p:nvPr>
            <p:ph type="sldNum" sz="quarter" idx="12"/>
          </p:nvPr>
        </p:nvSpPr>
        <p:spPr/>
        <p:txBody>
          <a:bodyPr/>
          <a:lstStyle/>
          <a:p>
            <a:fld id="{683DFD73-182D-8C4F-967E-C5EF50B0C0B9}" type="slidenum">
              <a:rPr lang="en-US" smtClean="0"/>
              <a:t>7</a:t>
            </a:fld>
            <a:endParaRPr lang="en-US"/>
          </a:p>
        </p:txBody>
      </p:sp>
    </p:spTree>
    <p:extLst>
      <p:ext uri="{BB962C8B-B14F-4D97-AF65-F5344CB8AC3E}">
        <p14:creationId xmlns:p14="http://schemas.microsoft.com/office/powerpoint/2010/main" val="377704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C6D943-68A0-5D47-AC9B-E1A456B1035E}"/>
              </a:ext>
            </a:extLst>
          </p:cNvPr>
          <p:cNvPicPr>
            <a:picLocks noChangeAspect="1"/>
          </p:cNvPicPr>
          <p:nvPr/>
        </p:nvPicPr>
        <p:blipFill rotWithShape="1">
          <a:blip r:embed="rId2"/>
          <a:srcRect r="48781"/>
          <a:stretch/>
        </p:blipFill>
        <p:spPr>
          <a:xfrm>
            <a:off x="1765742" y="40254"/>
            <a:ext cx="5424198" cy="6817746"/>
          </a:xfrm>
          <a:prstGeom prst="rect">
            <a:avLst/>
          </a:prstGeom>
        </p:spPr>
      </p:pic>
      <p:sp>
        <p:nvSpPr>
          <p:cNvPr id="4" name="Slide Number Placeholder 3">
            <a:extLst>
              <a:ext uri="{FF2B5EF4-FFF2-40B4-BE49-F238E27FC236}">
                <a16:creationId xmlns:a16="http://schemas.microsoft.com/office/drawing/2014/main" id="{98BBC5A2-0661-E84A-88E8-5B49048EC51C}"/>
              </a:ext>
            </a:extLst>
          </p:cNvPr>
          <p:cNvSpPr>
            <a:spLocks noGrp="1"/>
          </p:cNvSpPr>
          <p:nvPr>
            <p:ph type="sldNum" sz="quarter" idx="12"/>
          </p:nvPr>
        </p:nvSpPr>
        <p:spPr/>
        <p:txBody>
          <a:bodyPr/>
          <a:lstStyle/>
          <a:p>
            <a:fld id="{683DFD73-182D-8C4F-967E-C5EF50B0C0B9}" type="slidenum">
              <a:rPr lang="en-US" smtClean="0"/>
              <a:t>8</a:t>
            </a:fld>
            <a:endParaRPr lang="en-US"/>
          </a:p>
        </p:txBody>
      </p:sp>
    </p:spTree>
    <p:extLst>
      <p:ext uri="{BB962C8B-B14F-4D97-AF65-F5344CB8AC3E}">
        <p14:creationId xmlns:p14="http://schemas.microsoft.com/office/powerpoint/2010/main" val="3280208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349</Words>
  <Application>Microsoft Macintosh PowerPoint</Application>
  <PresentationFormat>Letter Paper (8.5x11 in)</PresentationFormat>
  <Paragraphs>50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Rounded MT Bold</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cp:revision>
  <cp:lastPrinted>2022-06-08T13:07:02Z</cp:lastPrinted>
  <dcterms:created xsi:type="dcterms:W3CDTF">2022-06-08T11:25:20Z</dcterms:created>
  <dcterms:modified xsi:type="dcterms:W3CDTF">2022-06-22T15:43:46Z</dcterms:modified>
</cp:coreProperties>
</file>