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625cc6f7e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625cc6f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3625cc6f7e_0_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3625cc6f7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3625cc6f7e_0_2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3625cc6f7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625cc6f7e_0_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625cc6f7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3625cc6f7e_0_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3625cc6f7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3625cc6f7e_0_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3625cc6f7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3625cc6f7e_0_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3625cc6f7e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3625cc6f7e_0_3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3625cc6f7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625cc6f7e_0_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3625cc6f7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3625cc6f7e_0_4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3625cc6f7e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3625cc6f7e_0_5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3625cc6f7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3625cc6f7e_0_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3625cc6f7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3625cc6f7e_0_5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3625cc6f7e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3625cc6f7e_0_15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3625cc6f7e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3625cc6f7e_0_5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3625cc6f7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3625cc6f7e_0_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3625cc6f7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3625cc6f7e_0_6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3625cc6f7e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3625cc6f7e_0_6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3625cc6f7e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3625cc6f7e_0_7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3625cc6f7e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3625cc6f7e_0_7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3625cc6f7e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3625cc6f7e_0_2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3625cc6f7e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3625cc6f7e_0_8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3625cc6f7e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3625cc6f7e_0_9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3625cc6f7e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3625cc6f7e_0_18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3625cc6f7e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625cc6f7e_0_19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3625cc6f7e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3625cc6f7e_0_19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3625cc6f7e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3625cc6f7e_0_19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3625cc6f7e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3625cc6f7e_0_20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3625cc6f7e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3625cc6f7e_0_2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3625cc6f7e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3625cc6f7e_0_20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3625cc6f7e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3625cc6f7e_0_24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3625cc6f7e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3625cc6f7e_0_2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3625cc6f7e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625cc6f7e_0_25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3625cc6f7e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3625cc6f7e_0_10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3625cc6f7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3625cc6f7e_0_25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3625cc6f7e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3625cc6f7e_0_25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3625cc6f7e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3625cc6f7e_0_26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3625cc6f7e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3625cc6f7e_0_2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3625cc6f7e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3625cc6f7e_0_2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3625cc6f7e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3625cc6f7e_0_2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3625cc6f7e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3625cc6f7e_0_22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3625cc6f7e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3625cc6f7e_0_2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3625cc6f7e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3625cc6f7e_0_22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3625cc6f7e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3625cc6f7e_0_2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3625cc6f7e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3625cc6f7e_0_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3625cc6f7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3625cc6f7e_0_30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3625cc6f7e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3625cc6f7e_0_30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3625cc6f7e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3625cc6f7e_0_30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3625cc6f7e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3625cc6f7e_0_3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3625cc6f7e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3625cc6f7e_0_3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3625cc6f7e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3625cc6f7e_0_3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3625cc6f7e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3625cc6f7e_0_32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3625cc6f7e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625cc6f7e_0_3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625cc6f7e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3625cc6f7e_0_32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3625cc6f7e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3625cc6f7e_0_3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3625cc6f7e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3625cc6f7e_0_11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3625cc6f7e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3625cc6f7e_0_3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3625cc6f7e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625cc6f7e_0_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625cc6f7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3625cc6f7e_0_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3625cc6f7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625cc6f7e_0_2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3625cc6f7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image" Target="../media/image30.png"/><Relationship Id="rId9" Type="http://schemas.openxmlformats.org/officeDocument/2006/relationships/image" Target="../media/image31.png"/><Relationship Id="rId5" Type="http://schemas.openxmlformats.org/officeDocument/2006/relationships/image" Target="../media/image29.png"/><Relationship Id="rId6" Type="http://schemas.openxmlformats.org/officeDocument/2006/relationships/image" Target="../media/image27.png"/><Relationship Id="rId7" Type="http://schemas.openxmlformats.org/officeDocument/2006/relationships/image" Target="../media/image26.png"/><Relationship Id="rId8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7069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711" y="0"/>
            <a:ext cx="8893276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168" y="0"/>
            <a:ext cx="889766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71" y="0"/>
            <a:ext cx="888725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8991600" y="-574122"/>
            <a:ext cx="181630" cy="726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55740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37599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59" y="0"/>
            <a:ext cx="89168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58" y="0"/>
            <a:ext cx="883428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747" y="0"/>
            <a:ext cx="884050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10" y="0"/>
            <a:ext cx="886377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78" y="0"/>
            <a:ext cx="887244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92" y="0"/>
            <a:ext cx="867291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10" y="0"/>
            <a:ext cx="886377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88088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558" y="0"/>
            <a:ext cx="888288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262" y="0"/>
            <a:ext cx="885947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558" y="0"/>
            <a:ext cx="888288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405" y="0"/>
            <a:ext cx="885519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2735" y="0"/>
            <a:ext cx="8878528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0558" y="0"/>
            <a:ext cx="888288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83926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05" y="0"/>
            <a:ext cx="885519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558" y="0"/>
            <a:ext cx="888288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262" y="0"/>
            <a:ext cx="8859477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558" y="0"/>
            <a:ext cx="888288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558" y="0"/>
            <a:ext cx="888288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14896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019" y="0"/>
            <a:ext cx="886196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798" y="0"/>
            <a:ext cx="864255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78" y="0"/>
            <a:ext cx="887244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371" y="0"/>
            <a:ext cx="888725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371" y="0"/>
            <a:ext cx="888725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558" y="0"/>
            <a:ext cx="888288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78" y="0"/>
            <a:ext cx="887244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65" y="0"/>
            <a:ext cx="89020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55" y="0"/>
            <a:ext cx="894068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44581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735" y="0"/>
            <a:ext cx="8878528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84" y="0"/>
            <a:ext cx="884903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258439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948" y="0"/>
            <a:ext cx="886810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84" y="0"/>
            <a:ext cx="885763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53" y="0"/>
            <a:ext cx="89316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78" y="0"/>
            <a:ext cx="887244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338" y="0"/>
            <a:ext cx="885332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65" y="0"/>
            <a:ext cx="89020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735" y="0"/>
            <a:ext cx="8878528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948" y="0"/>
            <a:ext cx="886810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10" y="0"/>
            <a:ext cx="886377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17" y="0"/>
            <a:ext cx="895556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81225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78" y="0"/>
            <a:ext cx="891244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53" y="0"/>
            <a:ext cx="89064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168" y="0"/>
            <a:ext cx="889766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168" y="0"/>
            <a:ext cx="889766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408" y="0"/>
            <a:ext cx="888118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58" y="0"/>
            <a:ext cx="883428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84" y="0"/>
            <a:ext cx="885763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53" y="0"/>
            <a:ext cx="89064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58" y="0"/>
            <a:ext cx="883428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84" y="0"/>
            <a:ext cx="885763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84" y="0"/>
            <a:ext cx="884903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97" y="0"/>
            <a:ext cx="887680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361" y="0"/>
            <a:ext cx="8893276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747" y="0"/>
            <a:ext cx="884050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05" y="0"/>
            <a:ext cx="885519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